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6" d="100"/>
          <a:sy n="36" d="100"/>
        </p:scale>
        <p:origin x="930"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C8ECE9"/>
          </a:solidFill>
        </p:spPr>
        <p:txBody>
          <a:bodyPr wrap="square" lIns="0" tIns="0" rIns="0" bIns="0" rtlCol="0"/>
          <a:lstStyle/>
          <a:p>
            <a:endParaRPr/>
          </a:p>
        </p:txBody>
      </p:sp>
      <p:sp>
        <p:nvSpPr>
          <p:cNvPr id="17" name="bg object 17"/>
          <p:cNvSpPr/>
          <p:nvPr/>
        </p:nvSpPr>
        <p:spPr>
          <a:xfrm>
            <a:off x="-6828" y="3752"/>
            <a:ext cx="6059169" cy="7374533"/>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10946665" y="3210482"/>
            <a:ext cx="7341334" cy="7064013"/>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4577327" y="3137572"/>
            <a:ext cx="9133344" cy="238315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610131" y="7166698"/>
            <a:ext cx="7067736" cy="1155065"/>
          </a:xfrm>
          <a:prstGeom prst="rect">
            <a:avLst/>
          </a:prstGeom>
        </p:spPr>
        <p:txBody>
          <a:bodyPr wrap="square" lIns="0" tIns="0" rIns="0" bIns="0">
            <a:spAutoFit/>
          </a:bodyPr>
          <a:lstStyle>
            <a:lvl1pPr>
              <a:defRPr sz="3200" b="0" i="0">
                <a:solidFill>
                  <a:srgbClr val="B9615B"/>
                </a:solidFill>
                <a:latin typeface="Noto Sans"/>
                <a:cs typeface="Noto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100" b="0"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100" b="0" i="0">
                <a:solidFill>
                  <a:schemeClr val="tx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
            <a:ext cx="8341132" cy="60960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0749037" y="3160370"/>
            <a:ext cx="7538960" cy="6671101"/>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16160548" y="2369814"/>
            <a:ext cx="624055" cy="624027"/>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2100" b="0"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410822" y="3035256"/>
            <a:ext cx="11466355" cy="3954779"/>
          </a:xfrm>
          <a:prstGeom prst="rect">
            <a:avLst/>
          </a:prstGeom>
        </p:spPr>
        <p:txBody>
          <a:bodyPr wrap="square" lIns="0" tIns="0" rIns="0" bIns="0">
            <a:spAutoFit/>
          </a:bodyPr>
          <a:lstStyle>
            <a:lvl1pPr>
              <a:defRPr sz="12100" b="0" i="0">
                <a:solidFill>
                  <a:schemeClr val="tx1"/>
                </a:solidFill>
                <a:latin typeface="Verdana"/>
                <a:cs typeface="Verdana"/>
              </a:defRPr>
            </a:lvl1pPr>
          </a:lstStyle>
          <a:p>
            <a:endParaRPr/>
          </a:p>
        </p:txBody>
      </p:sp>
      <p:sp>
        <p:nvSpPr>
          <p:cNvPr id="3" name="Holder 3"/>
          <p:cNvSpPr>
            <a:spLocks noGrp="1"/>
          </p:cNvSpPr>
          <p:nvPr>
            <p:ph type="body" idx="1"/>
          </p:nvPr>
        </p:nvSpPr>
        <p:spPr>
          <a:xfrm>
            <a:off x="695133" y="4105856"/>
            <a:ext cx="16897733" cy="39592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10/21/2020</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1EDF4"/>
          </a:solidFill>
        </p:spPr>
        <p:txBody>
          <a:bodyPr wrap="square" lIns="0" tIns="0" rIns="0" bIns="0" rtlCol="0"/>
          <a:lstStyle/>
          <a:p>
            <a:endParaRPr/>
          </a:p>
        </p:txBody>
      </p:sp>
      <p:sp>
        <p:nvSpPr>
          <p:cNvPr id="3" name="object 3"/>
          <p:cNvSpPr/>
          <p:nvPr/>
        </p:nvSpPr>
        <p:spPr>
          <a:xfrm>
            <a:off x="0" y="0"/>
            <a:ext cx="9273941" cy="7199014"/>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0" y="4618725"/>
            <a:ext cx="18288000" cy="5668645"/>
            <a:chOff x="0" y="4618725"/>
            <a:chExt cx="18288000" cy="5668645"/>
          </a:xfrm>
        </p:grpSpPr>
        <p:sp>
          <p:nvSpPr>
            <p:cNvPr id="5" name="object 5"/>
            <p:cNvSpPr/>
            <p:nvPr/>
          </p:nvSpPr>
          <p:spPr>
            <a:xfrm>
              <a:off x="12358329" y="4618725"/>
              <a:ext cx="5929670" cy="51339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0" y="9720279"/>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7" name="object 7"/>
            <p:cNvSpPr/>
            <p:nvPr/>
          </p:nvSpPr>
          <p:spPr>
            <a:xfrm>
              <a:off x="2555870" y="9027032"/>
              <a:ext cx="13173089" cy="1259954"/>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a:spLocks noGrp="1"/>
          </p:cNvSpPr>
          <p:nvPr>
            <p:ph type="title"/>
          </p:nvPr>
        </p:nvSpPr>
        <p:spPr>
          <a:xfrm>
            <a:off x="2457016" y="1979961"/>
            <a:ext cx="12923520" cy="2011448"/>
          </a:xfrm>
          <a:prstGeom prst="rect">
            <a:avLst/>
          </a:prstGeom>
        </p:spPr>
        <p:txBody>
          <a:bodyPr vert="horz" wrap="square" lIns="0" tIns="86995" rIns="0" bIns="0" rtlCol="0">
            <a:spAutoFit/>
          </a:bodyPr>
          <a:lstStyle/>
          <a:p>
            <a:pPr marL="12700" marR="5080" algn="ctr">
              <a:lnSpc>
                <a:spcPts val="4970"/>
              </a:lnSpc>
              <a:spcBef>
                <a:spcPts val="685"/>
              </a:spcBef>
            </a:pPr>
            <a:r>
              <a:rPr sz="4550" b="1" spc="55" dirty="0">
                <a:solidFill>
                  <a:srgbClr val="615240"/>
                </a:solidFill>
                <a:latin typeface="Trebuchet MS"/>
                <a:cs typeface="Trebuchet MS"/>
              </a:rPr>
              <a:t>W</a:t>
            </a:r>
            <a:r>
              <a:rPr lang="en-US" sz="4550" b="1" spc="55" dirty="0">
                <a:solidFill>
                  <a:srgbClr val="615240"/>
                </a:solidFill>
                <a:latin typeface="Trebuchet MS"/>
                <a:cs typeface="Trebuchet MS"/>
              </a:rPr>
              <a:t>ebinar </a:t>
            </a:r>
            <a:r>
              <a:rPr lang="en-US" sz="4550" b="1" spc="55" dirty="0" err="1">
                <a:solidFill>
                  <a:srgbClr val="615240"/>
                </a:solidFill>
                <a:latin typeface="Trebuchet MS"/>
                <a:cs typeface="Trebuchet MS"/>
              </a:rPr>
              <a:t>membangun</a:t>
            </a:r>
            <a:r>
              <a:rPr lang="en-US" sz="4550" b="1" spc="55" dirty="0">
                <a:solidFill>
                  <a:srgbClr val="615240"/>
                </a:solidFill>
                <a:latin typeface="Trebuchet MS"/>
                <a:cs typeface="Trebuchet MS"/>
              </a:rPr>
              <a:t> </a:t>
            </a:r>
            <a:r>
              <a:rPr lang="en-US" sz="4550" b="1" spc="55" dirty="0" err="1">
                <a:solidFill>
                  <a:srgbClr val="615240"/>
                </a:solidFill>
                <a:latin typeface="Trebuchet MS"/>
                <a:cs typeface="Trebuchet MS"/>
              </a:rPr>
              <a:t>Resiliensi</a:t>
            </a:r>
            <a:r>
              <a:rPr lang="en-US" sz="4550" b="1" spc="55" dirty="0">
                <a:solidFill>
                  <a:srgbClr val="615240"/>
                </a:solidFill>
                <a:latin typeface="Trebuchet MS"/>
                <a:cs typeface="Trebuchet MS"/>
              </a:rPr>
              <a:t> </a:t>
            </a:r>
            <a:r>
              <a:rPr lang="en-US" sz="4550" b="1" spc="55" dirty="0" err="1">
                <a:solidFill>
                  <a:srgbClr val="615240"/>
                </a:solidFill>
                <a:latin typeface="Trebuchet MS"/>
                <a:cs typeface="Trebuchet MS"/>
              </a:rPr>
              <a:t>Keluarga</a:t>
            </a:r>
            <a:r>
              <a:rPr lang="en-US" sz="4550" b="1" spc="55" dirty="0">
                <a:solidFill>
                  <a:srgbClr val="615240"/>
                </a:solidFill>
                <a:latin typeface="Trebuchet MS"/>
                <a:cs typeface="Trebuchet MS"/>
              </a:rPr>
              <a:t> </a:t>
            </a:r>
            <a:r>
              <a:rPr lang="it-IT" sz="4550" b="1" spc="55" dirty="0">
                <a:solidFill>
                  <a:srgbClr val="615240"/>
                </a:solidFill>
                <a:latin typeface="Trebuchet MS"/>
                <a:cs typeface="Trebuchet MS"/>
              </a:rPr>
              <a:t>Internalisasi nilai-nilai Transendensi dan Spiritualitas di Masa Pandemi</a:t>
            </a:r>
            <a:endParaRPr sz="4550" dirty="0">
              <a:latin typeface="Trebuchet MS"/>
              <a:cs typeface="Trebuchet MS"/>
            </a:endParaRPr>
          </a:p>
        </p:txBody>
      </p:sp>
      <p:sp>
        <p:nvSpPr>
          <p:cNvPr id="9" name="object 9"/>
          <p:cNvSpPr/>
          <p:nvPr/>
        </p:nvSpPr>
        <p:spPr>
          <a:xfrm>
            <a:off x="15940492" y="377723"/>
            <a:ext cx="2009774" cy="78104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4386743" y="185614"/>
            <a:ext cx="1409699" cy="847724"/>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2253816" y="5716846"/>
            <a:ext cx="8750935" cy="1983107"/>
          </a:xfrm>
          <a:prstGeom prst="rect">
            <a:avLst/>
          </a:prstGeom>
        </p:spPr>
        <p:txBody>
          <a:bodyPr vert="horz" wrap="square" lIns="0" tIns="106045" rIns="0" bIns="0" rtlCol="0">
            <a:spAutoFit/>
          </a:bodyPr>
          <a:lstStyle/>
          <a:p>
            <a:pPr algn="ctr">
              <a:lnSpc>
                <a:spcPct val="100000"/>
              </a:lnSpc>
              <a:spcBef>
                <a:spcPts val="835"/>
              </a:spcBef>
            </a:pPr>
            <a:r>
              <a:rPr sz="3650" b="1" dirty="0">
                <a:solidFill>
                  <a:srgbClr val="B9615B"/>
                </a:solidFill>
                <a:latin typeface="Noto Sans"/>
                <a:cs typeface="Noto Sans"/>
              </a:rPr>
              <a:t>Oleh</a:t>
            </a:r>
            <a:endParaRPr sz="3650" dirty="0">
              <a:latin typeface="Noto Sans"/>
              <a:cs typeface="Noto Sans"/>
            </a:endParaRPr>
          </a:p>
          <a:p>
            <a:pPr marL="12065" marR="5080" algn="ctr">
              <a:lnSpc>
                <a:spcPct val="116900"/>
              </a:lnSpc>
            </a:pPr>
            <a:r>
              <a:rPr lang="en-US" sz="3650" b="1" dirty="0" err="1">
                <a:solidFill>
                  <a:srgbClr val="B9615B"/>
                </a:solidFill>
                <a:latin typeface="Noto Sans"/>
                <a:cs typeface="Noto Sans"/>
              </a:rPr>
              <a:t>Menteri</a:t>
            </a:r>
            <a:r>
              <a:rPr lang="en-US" sz="3650" b="1" dirty="0">
                <a:solidFill>
                  <a:srgbClr val="B9615B"/>
                </a:solidFill>
                <a:latin typeface="Noto Sans"/>
                <a:cs typeface="Noto Sans"/>
              </a:rPr>
              <a:t> </a:t>
            </a:r>
            <a:r>
              <a:rPr lang="en-US" sz="3650" b="1" dirty="0" err="1">
                <a:solidFill>
                  <a:srgbClr val="B9615B"/>
                </a:solidFill>
                <a:latin typeface="Noto Sans"/>
                <a:cs typeface="Noto Sans"/>
              </a:rPr>
              <a:t>Pemberdayaan</a:t>
            </a:r>
            <a:r>
              <a:rPr lang="en-US" sz="3650" b="1" dirty="0">
                <a:solidFill>
                  <a:srgbClr val="B9615B"/>
                </a:solidFill>
                <a:latin typeface="Noto Sans"/>
                <a:cs typeface="Noto Sans"/>
              </a:rPr>
              <a:t> </a:t>
            </a:r>
            <a:r>
              <a:rPr lang="en-US" sz="3650" b="1" dirty="0" err="1">
                <a:solidFill>
                  <a:srgbClr val="B9615B"/>
                </a:solidFill>
                <a:latin typeface="Noto Sans"/>
                <a:cs typeface="Noto Sans"/>
              </a:rPr>
              <a:t>Perempuan</a:t>
            </a:r>
            <a:r>
              <a:rPr lang="en-US" sz="3650" b="1" dirty="0">
                <a:solidFill>
                  <a:srgbClr val="B9615B"/>
                </a:solidFill>
                <a:latin typeface="Noto Sans"/>
                <a:cs typeface="Noto Sans"/>
              </a:rPr>
              <a:t> </a:t>
            </a:r>
            <a:r>
              <a:rPr lang="en-US" sz="3650" b="1" dirty="0" err="1">
                <a:solidFill>
                  <a:srgbClr val="B9615B"/>
                </a:solidFill>
                <a:latin typeface="Noto Sans"/>
                <a:cs typeface="Noto Sans"/>
              </a:rPr>
              <a:t>dan</a:t>
            </a:r>
            <a:r>
              <a:rPr lang="en-US" sz="3650" b="1" dirty="0">
                <a:solidFill>
                  <a:srgbClr val="B9615B"/>
                </a:solidFill>
                <a:latin typeface="Noto Sans"/>
                <a:cs typeface="Noto Sans"/>
              </a:rPr>
              <a:t> </a:t>
            </a:r>
            <a:r>
              <a:rPr lang="en-US" sz="3650" b="1" dirty="0" err="1">
                <a:solidFill>
                  <a:srgbClr val="B9615B"/>
                </a:solidFill>
                <a:latin typeface="Noto Sans"/>
                <a:cs typeface="Noto Sans"/>
              </a:rPr>
              <a:t>Perlindunga</a:t>
            </a:r>
            <a:r>
              <a:rPr lang="en-US" sz="3650" b="1" dirty="0">
                <a:solidFill>
                  <a:srgbClr val="B9615B"/>
                </a:solidFill>
                <a:latin typeface="Noto Sans"/>
                <a:cs typeface="Noto Sans"/>
              </a:rPr>
              <a:t> </a:t>
            </a:r>
            <a:r>
              <a:rPr lang="en-US" sz="3650" b="1" dirty="0" err="1">
                <a:solidFill>
                  <a:srgbClr val="B9615B"/>
                </a:solidFill>
                <a:latin typeface="Noto Sans"/>
                <a:cs typeface="Noto Sans"/>
              </a:rPr>
              <a:t>Anak</a:t>
            </a:r>
            <a:endParaRPr sz="3650" dirty="0">
              <a:latin typeface="Noto Sans"/>
              <a:cs typeface="No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
            <a:ext cx="4561308" cy="4064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656763" y="3293357"/>
            <a:ext cx="3190875" cy="1751330"/>
          </a:xfrm>
          <a:custGeom>
            <a:avLst/>
            <a:gdLst/>
            <a:ahLst/>
            <a:cxnLst/>
            <a:rect l="l" t="t" r="r" b="b"/>
            <a:pathLst>
              <a:path w="3190875" h="1751329">
                <a:moveTo>
                  <a:pt x="0" y="1751289"/>
                </a:moveTo>
                <a:lnTo>
                  <a:pt x="3190875" y="1751289"/>
                </a:lnTo>
                <a:lnTo>
                  <a:pt x="3190875" y="0"/>
                </a:lnTo>
                <a:lnTo>
                  <a:pt x="0" y="0"/>
                </a:lnTo>
                <a:lnTo>
                  <a:pt x="0" y="1751289"/>
                </a:lnTo>
                <a:close/>
              </a:path>
            </a:pathLst>
          </a:custGeom>
          <a:solidFill>
            <a:srgbClr val="86E9E8"/>
          </a:solidFill>
        </p:spPr>
        <p:txBody>
          <a:bodyPr wrap="square" lIns="0" tIns="0" rIns="0" bIns="0" rtlCol="0"/>
          <a:lstStyle/>
          <a:p>
            <a:endParaRPr/>
          </a:p>
        </p:txBody>
      </p:sp>
      <p:sp>
        <p:nvSpPr>
          <p:cNvPr id="4" name="object 4"/>
          <p:cNvSpPr/>
          <p:nvPr/>
        </p:nvSpPr>
        <p:spPr>
          <a:xfrm>
            <a:off x="1028700" y="9258300"/>
            <a:ext cx="3190875" cy="1905"/>
          </a:xfrm>
          <a:custGeom>
            <a:avLst/>
            <a:gdLst/>
            <a:ahLst/>
            <a:cxnLst/>
            <a:rect l="l" t="t" r="r" b="b"/>
            <a:pathLst>
              <a:path w="3190875" h="1904">
                <a:moveTo>
                  <a:pt x="0" y="1310"/>
                </a:moveTo>
                <a:lnTo>
                  <a:pt x="3190875" y="1310"/>
                </a:lnTo>
                <a:lnTo>
                  <a:pt x="3190875" y="0"/>
                </a:lnTo>
                <a:lnTo>
                  <a:pt x="0" y="0"/>
                </a:lnTo>
                <a:lnTo>
                  <a:pt x="0" y="1310"/>
                </a:lnTo>
                <a:close/>
              </a:path>
            </a:pathLst>
          </a:custGeom>
          <a:solidFill>
            <a:srgbClr val="86E9E8"/>
          </a:solidFill>
        </p:spPr>
        <p:txBody>
          <a:bodyPr wrap="square" lIns="0" tIns="0" rIns="0" bIns="0" rtlCol="0"/>
          <a:lstStyle/>
          <a:p>
            <a:endParaRPr/>
          </a:p>
        </p:txBody>
      </p:sp>
      <p:sp>
        <p:nvSpPr>
          <p:cNvPr id="5" name="object 5"/>
          <p:cNvSpPr/>
          <p:nvPr/>
        </p:nvSpPr>
        <p:spPr>
          <a:xfrm>
            <a:off x="7443741" y="109821"/>
            <a:ext cx="7103939" cy="56642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4064660" y="9258305"/>
            <a:ext cx="3190875" cy="1905"/>
          </a:xfrm>
          <a:custGeom>
            <a:avLst/>
            <a:gdLst/>
            <a:ahLst/>
            <a:cxnLst/>
            <a:rect l="l" t="t" r="r" b="b"/>
            <a:pathLst>
              <a:path w="3190875" h="1904">
                <a:moveTo>
                  <a:pt x="0" y="1304"/>
                </a:moveTo>
                <a:lnTo>
                  <a:pt x="3190875" y="1304"/>
                </a:lnTo>
                <a:lnTo>
                  <a:pt x="3190875" y="0"/>
                </a:lnTo>
                <a:lnTo>
                  <a:pt x="0" y="0"/>
                </a:lnTo>
                <a:lnTo>
                  <a:pt x="0" y="1304"/>
                </a:lnTo>
                <a:close/>
              </a:path>
            </a:pathLst>
          </a:custGeom>
          <a:solidFill>
            <a:srgbClr val="12538A"/>
          </a:solidFill>
        </p:spPr>
        <p:txBody>
          <a:bodyPr wrap="square" lIns="0" tIns="0" rIns="0" bIns="0" rtlCol="0"/>
          <a:lstStyle/>
          <a:p>
            <a:endParaRPr/>
          </a:p>
        </p:txBody>
      </p:sp>
      <p:sp>
        <p:nvSpPr>
          <p:cNvPr id="7" name="object 7"/>
          <p:cNvSpPr/>
          <p:nvPr/>
        </p:nvSpPr>
        <p:spPr>
          <a:xfrm>
            <a:off x="13251896" y="3242500"/>
            <a:ext cx="3190875" cy="1751330"/>
          </a:xfrm>
          <a:custGeom>
            <a:avLst/>
            <a:gdLst/>
            <a:ahLst/>
            <a:cxnLst/>
            <a:rect l="l" t="t" r="r" b="b"/>
            <a:pathLst>
              <a:path w="3190875" h="1751329">
                <a:moveTo>
                  <a:pt x="0" y="1751295"/>
                </a:moveTo>
                <a:lnTo>
                  <a:pt x="3190875" y="1751295"/>
                </a:lnTo>
                <a:lnTo>
                  <a:pt x="3190875" y="0"/>
                </a:lnTo>
                <a:lnTo>
                  <a:pt x="0" y="0"/>
                </a:lnTo>
                <a:lnTo>
                  <a:pt x="0" y="1751295"/>
                </a:lnTo>
                <a:close/>
              </a:path>
            </a:pathLst>
          </a:custGeom>
          <a:solidFill>
            <a:srgbClr val="12538A"/>
          </a:solidFill>
        </p:spPr>
        <p:txBody>
          <a:bodyPr wrap="square" lIns="0" tIns="0" rIns="0" bIns="0" rtlCol="0"/>
          <a:lstStyle/>
          <a:p>
            <a:endParaRPr/>
          </a:p>
        </p:txBody>
      </p:sp>
      <p:sp>
        <p:nvSpPr>
          <p:cNvPr id="8" name="object 8"/>
          <p:cNvSpPr/>
          <p:nvPr/>
        </p:nvSpPr>
        <p:spPr>
          <a:xfrm>
            <a:off x="10805678" y="9258305"/>
            <a:ext cx="3190875" cy="1905"/>
          </a:xfrm>
          <a:custGeom>
            <a:avLst/>
            <a:gdLst/>
            <a:ahLst/>
            <a:cxnLst/>
            <a:rect l="l" t="t" r="r" b="b"/>
            <a:pathLst>
              <a:path w="3190875" h="1904">
                <a:moveTo>
                  <a:pt x="0" y="1304"/>
                </a:moveTo>
                <a:lnTo>
                  <a:pt x="3190875" y="1304"/>
                </a:lnTo>
                <a:lnTo>
                  <a:pt x="3190875" y="0"/>
                </a:lnTo>
                <a:lnTo>
                  <a:pt x="0" y="0"/>
                </a:lnTo>
                <a:lnTo>
                  <a:pt x="0" y="1304"/>
                </a:lnTo>
                <a:close/>
              </a:path>
            </a:pathLst>
          </a:custGeom>
          <a:solidFill>
            <a:srgbClr val="2B91D5"/>
          </a:solidFill>
        </p:spPr>
        <p:txBody>
          <a:bodyPr wrap="square" lIns="0" tIns="0" rIns="0" bIns="0" rtlCol="0"/>
          <a:lstStyle/>
          <a:p>
            <a:endParaRPr/>
          </a:p>
        </p:txBody>
      </p:sp>
      <p:sp>
        <p:nvSpPr>
          <p:cNvPr id="9" name="object 9"/>
          <p:cNvSpPr/>
          <p:nvPr/>
        </p:nvSpPr>
        <p:spPr>
          <a:xfrm>
            <a:off x="10068074" y="3254254"/>
            <a:ext cx="3190875" cy="1751330"/>
          </a:xfrm>
          <a:custGeom>
            <a:avLst/>
            <a:gdLst/>
            <a:ahLst/>
            <a:cxnLst/>
            <a:rect l="l" t="t" r="r" b="b"/>
            <a:pathLst>
              <a:path w="3190875" h="1751329">
                <a:moveTo>
                  <a:pt x="0" y="1751295"/>
                </a:moveTo>
                <a:lnTo>
                  <a:pt x="3190875" y="1751295"/>
                </a:lnTo>
                <a:lnTo>
                  <a:pt x="3190875" y="0"/>
                </a:lnTo>
                <a:lnTo>
                  <a:pt x="0" y="0"/>
                </a:lnTo>
                <a:lnTo>
                  <a:pt x="0" y="1751295"/>
                </a:lnTo>
                <a:close/>
              </a:path>
            </a:pathLst>
          </a:custGeom>
          <a:solidFill>
            <a:srgbClr val="2B91D5"/>
          </a:solidFill>
        </p:spPr>
        <p:txBody>
          <a:bodyPr wrap="square" lIns="0" tIns="0" rIns="0" bIns="0" rtlCol="0"/>
          <a:lstStyle/>
          <a:p>
            <a:endParaRPr/>
          </a:p>
        </p:txBody>
      </p:sp>
      <p:sp>
        <p:nvSpPr>
          <p:cNvPr id="10" name="object 10"/>
          <p:cNvSpPr/>
          <p:nvPr/>
        </p:nvSpPr>
        <p:spPr>
          <a:xfrm>
            <a:off x="7546695" y="9258305"/>
            <a:ext cx="3190875" cy="1905"/>
          </a:xfrm>
          <a:custGeom>
            <a:avLst/>
            <a:gdLst/>
            <a:ahLst/>
            <a:cxnLst/>
            <a:rect l="l" t="t" r="r" b="b"/>
            <a:pathLst>
              <a:path w="3190875" h="1904">
                <a:moveTo>
                  <a:pt x="0" y="1304"/>
                </a:moveTo>
                <a:lnTo>
                  <a:pt x="3190875" y="1304"/>
                </a:lnTo>
                <a:lnTo>
                  <a:pt x="3190875" y="0"/>
                </a:lnTo>
                <a:lnTo>
                  <a:pt x="0" y="0"/>
                </a:lnTo>
                <a:lnTo>
                  <a:pt x="0" y="1304"/>
                </a:lnTo>
                <a:close/>
              </a:path>
            </a:pathLst>
          </a:custGeom>
          <a:solidFill>
            <a:srgbClr val="37C8EF"/>
          </a:solidFill>
        </p:spPr>
        <p:txBody>
          <a:bodyPr wrap="square" lIns="0" tIns="0" rIns="0" bIns="0" rtlCol="0"/>
          <a:lstStyle/>
          <a:p>
            <a:endParaRPr/>
          </a:p>
        </p:txBody>
      </p:sp>
      <p:sp>
        <p:nvSpPr>
          <p:cNvPr id="11" name="object 11"/>
          <p:cNvSpPr/>
          <p:nvPr/>
        </p:nvSpPr>
        <p:spPr>
          <a:xfrm>
            <a:off x="6877199" y="3253887"/>
            <a:ext cx="3190875" cy="1751330"/>
          </a:xfrm>
          <a:custGeom>
            <a:avLst/>
            <a:gdLst/>
            <a:ahLst/>
            <a:cxnLst/>
            <a:rect l="l" t="t" r="r" b="b"/>
            <a:pathLst>
              <a:path w="3190875" h="1751329">
                <a:moveTo>
                  <a:pt x="0" y="1751295"/>
                </a:moveTo>
                <a:lnTo>
                  <a:pt x="3190875" y="1751295"/>
                </a:lnTo>
                <a:lnTo>
                  <a:pt x="3190875" y="0"/>
                </a:lnTo>
                <a:lnTo>
                  <a:pt x="0" y="0"/>
                </a:lnTo>
                <a:lnTo>
                  <a:pt x="0" y="1751295"/>
                </a:lnTo>
                <a:close/>
              </a:path>
            </a:pathLst>
          </a:custGeom>
          <a:solidFill>
            <a:srgbClr val="37C8EF"/>
          </a:solidFill>
        </p:spPr>
        <p:txBody>
          <a:bodyPr wrap="square" lIns="0" tIns="0" rIns="0" bIns="0" rtlCol="0"/>
          <a:lstStyle/>
          <a:p>
            <a:endParaRPr/>
          </a:p>
        </p:txBody>
      </p:sp>
      <p:sp>
        <p:nvSpPr>
          <p:cNvPr id="13" name="object 13"/>
          <p:cNvSpPr/>
          <p:nvPr/>
        </p:nvSpPr>
        <p:spPr>
          <a:xfrm>
            <a:off x="4287682" y="9258300"/>
            <a:ext cx="3190875" cy="1905"/>
          </a:xfrm>
          <a:custGeom>
            <a:avLst/>
            <a:gdLst/>
            <a:ahLst/>
            <a:cxnLst/>
            <a:rect l="l" t="t" r="r" b="b"/>
            <a:pathLst>
              <a:path w="3190875" h="1904">
                <a:moveTo>
                  <a:pt x="0" y="1310"/>
                </a:moveTo>
                <a:lnTo>
                  <a:pt x="3190875" y="1310"/>
                </a:lnTo>
                <a:lnTo>
                  <a:pt x="3190875" y="0"/>
                </a:lnTo>
                <a:lnTo>
                  <a:pt x="0" y="0"/>
                </a:lnTo>
                <a:lnTo>
                  <a:pt x="0" y="1310"/>
                </a:lnTo>
                <a:close/>
              </a:path>
            </a:pathLst>
          </a:custGeom>
          <a:solidFill>
            <a:srgbClr val="3DD9D8"/>
          </a:solidFill>
        </p:spPr>
        <p:txBody>
          <a:bodyPr wrap="square" lIns="0" tIns="0" rIns="0" bIns="0" rtlCol="0"/>
          <a:lstStyle/>
          <a:p>
            <a:endParaRPr/>
          </a:p>
        </p:txBody>
      </p:sp>
      <p:grpSp>
        <p:nvGrpSpPr>
          <p:cNvPr id="14" name="object 14"/>
          <p:cNvGrpSpPr/>
          <p:nvPr/>
        </p:nvGrpSpPr>
        <p:grpSpPr>
          <a:xfrm>
            <a:off x="3684787" y="4923698"/>
            <a:ext cx="3190875" cy="4115435"/>
            <a:chOff x="1028700" y="5143068"/>
            <a:chExt cx="3190875" cy="4115435"/>
          </a:xfrm>
        </p:grpSpPr>
        <p:sp>
          <p:nvSpPr>
            <p:cNvPr id="15" name="object 15"/>
            <p:cNvSpPr/>
            <p:nvPr/>
          </p:nvSpPr>
          <p:spPr>
            <a:xfrm>
              <a:off x="1028700" y="5143499"/>
              <a:ext cx="3190875" cy="4114800"/>
            </a:xfrm>
            <a:custGeom>
              <a:avLst/>
              <a:gdLst/>
              <a:ahLst/>
              <a:cxnLst/>
              <a:rect l="l" t="t" r="r" b="b"/>
              <a:pathLst>
                <a:path w="3190875" h="4114800">
                  <a:moveTo>
                    <a:pt x="3190875" y="4114800"/>
                  </a:moveTo>
                  <a:lnTo>
                    <a:pt x="0" y="4114800"/>
                  </a:lnTo>
                  <a:lnTo>
                    <a:pt x="0" y="0"/>
                  </a:lnTo>
                  <a:lnTo>
                    <a:pt x="3190875" y="0"/>
                  </a:lnTo>
                  <a:lnTo>
                    <a:pt x="3190875" y="4114800"/>
                  </a:lnTo>
                  <a:close/>
                </a:path>
              </a:pathLst>
            </a:custGeom>
            <a:solidFill>
              <a:srgbClr val="D5F4F1"/>
            </a:solidFill>
          </p:spPr>
          <p:txBody>
            <a:bodyPr wrap="square" lIns="0" tIns="0" rIns="0" bIns="0" rtlCol="0"/>
            <a:lstStyle/>
            <a:p>
              <a:endParaRPr/>
            </a:p>
          </p:txBody>
        </p:sp>
        <p:sp>
          <p:nvSpPr>
            <p:cNvPr id="16" name="object 16"/>
            <p:cNvSpPr/>
            <p:nvPr/>
          </p:nvSpPr>
          <p:spPr>
            <a:xfrm>
              <a:off x="2273676" y="5143068"/>
              <a:ext cx="704850" cy="353060"/>
            </a:xfrm>
            <a:custGeom>
              <a:avLst/>
              <a:gdLst/>
              <a:ahLst/>
              <a:cxnLst/>
              <a:rect l="l" t="t" r="r" b="b"/>
              <a:pathLst>
                <a:path w="704850" h="353060">
                  <a:moveTo>
                    <a:pt x="704601" y="0"/>
                  </a:moveTo>
                  <a:lnTo>
                    <a:pt x="351947" y="352653"/>
                  </a:lnTo>
                  <a:lnTo>
                    <a:pt x="0" y="705"/>
                  </a:lnTo>
                  <a:lnTo>
                    <a:pt x="704601" y="0"/>
                  </a:lnTo>
                  <a:close/>
                </a:path>
              </a:pathLst>
            </a:custGeom>
            <a:solidFill>
              <a:srgbClr val="86E9E8"/>
            </a:solidFill>
          </p:spPr>
          <p:txBody>
            <a:bodyPr wrap="square" lIns="0" tIns="0" rIns="0" bIns="0" rtlCol="0"/>
            <a:lstStyle/>
            <a:p>
              <a:endParaRPr/>
            </a:p>
          </p:txBody>
        </p:sp>
      </p:grpSp>
      <p:sp>
        <p:nvSpPr>
          <p:cNvPr id="20" name="object 20"/>
          <p:cNvSpPr/>
          <p:nvPr/>
        </p:nvSpPr>
        <p:spPr>
          <a:xfrm>
            <a:off x="6890443" y="5050102"/>
            <a:ext cx="3190875" cy="4114800"/>
          </a:xfrm>
          <a:custGeom>
            <a:avLst/>
            <a:gdLst/>
            <a:ahLst/>
            <a:cxnLst/>
            <a:rect l="l" t="t" r="r" b="b"/>
            <a:pathLst>
              <a:path w="3190875" h="4114800">
                <a:moveTo>
                  <a:pt x="3190875" y="4114800"/>
                </a:moveTo>
                <a:lnTo>
                  <a:pt x="0" y="4114800"/>
                </a:lnTo>
                <a:lnTo>
                  <a:pt x="0" y="0"/>
                </a:lnTo>
                <a:lnTo>
                  <a:pt x="3190875" y="0"/>
                </a:lnTo>
                <a:lnTo>
                  <a:pt x="3190875" y="4114800"/>
                </a:lnTo>
                <a:close/>
              </a:path>
            </a:pathLst>
          </a:custGeom>
          <a:solidFill>
            <a:srgbClr val="FFFFFF">
              <a:alpha val="59999"/>
            </a:srgbClr>
          </a:solidFill>
        </p:spPr>
        <p:txBody>
          <a:bodyPr wrap="square" lIns="0" tIns="0" rIns="0" bIns="0" rtlCol="0"/>
          <a:lstStyle/>
          <a:p>
            <a:endParaRPr/>
          </a:p>
        </p:txBody>
      </p:sp>
      <p:sp>
        <p:nvSpPr>
          <p:cNvPr id="21" name="object 21"/>
          <p:cNvSpPr txBox="1"/>
          <p:nvPr/>
        </p:nvSpPr>
        <p:spPr>
          <a:xfrm>
            <a:off x="7353424" y="5716213"/>
            <a:ext cx="2298700" cy="391160"/>
          </a:xfrm>
          <a:prstGeom prst="rect">
            <a:avLst/>
          </a:prstGeom>
        </p:spPr>
        <p:txBody>
          <a:bodyPr vert="horz" wrap="square" lIns="0" tIns="12700" rIns="0" bIns="0" rtlCol="0">
            <a:spAutoFit/>
          </a:bodyPr>
          <a:lstStyle/>
          <a:p>
            <a:pPr marL="12700">
              <a:lnSpc>
                <a:spcPct val="100000"/>
              </a:lnSpc>
              <a:spcBef>
                <a:spcPts val="100"/>
              </a:spcBef>
            </a:pPr>
            <a:r>
              <a:rPr sz="2400" b="1" u="heavy" spc="110" dirty="0">
                <a:solidFill>
                  <a:srgbClr val="181818"/>
                </a:solidFill>
                <a:uFill>
                  <a:solidFill>
                    <a:srgbClr val="181818"/>
                  </a:solidFill>
                </a:uFill>
                <a:latin typeface="Arial"/>
                <a:cs typeface="Arial"/>
              </a:rPr>
              <a:t>Bentuk </a:t>
            </a:r>
            <a:r>
              <a:rPr sz="2400" b="1" u="heavy" spc="55" dirty="0">
                <a:solidFill>
                  <a:srgbClr val="181818"/>
                </a:solidFill>
                <a:uFill>
                  <a:solidFill>
                    <a:srgbClr val="181818"/>
                  </a:solidFill>
                </a:uFill>
                <a:latin typeface="Arial"/>
                <a:cs typeface="Arial"/>
              </a:rPr>
              <a:t>kasus</a:t>
            </a:r>
            <a:r>
              <a:rPr sz="2400" b="1" spc="-110" dirty="0">
                <a:solidFill>
                  <a:srgbClr val="181818"/>
                </a:solidFill>
                <a:latin typeface="Arial"/>
                <a:cs typeface="Arial"/>
              </a:rPr>
              <a:t> </a:t>
            </a:r>
            <a:r>
              <a:rPr sz="2400" b="1" u="heavy" spc="-215" dirty="0">
                <a:solidFill>
                  <a:srgbClr val="181818"/>
                </a:solidFill>
                <a:uFill>
                  <a:solidFill>
                    <a:srgbClr val="181818"/>
                  </a:solidFill>
                </a:uFill>
                <a:latin typeface="Arial"/>
                <a:cs typeface="Arial"/>
              </a:rPr>
              <a:t>:</a:t>
            </a:r>
            <a:endParaRPr sz="2400" dirty="0">
              <a:latin typeface="Arial"/>
              <a:cs typeface="Arial"/>
            </a:endParaRPr>
          </a:p>
        </p:txBody>
      </p:sp>
      <p:sp>
        <p:nvSpPr>
          <p:cNvPr id="22" name="object 22"/>
          <p:cNvSpPr txBox="1"/>
          <p:nvPr/>
        </p:nvSpPr>
        <p:spPr>
          <a:xfrm>
            <a:off x="6973946" y="6835918"/>
            <a:ext cx="3048635" cy="1128395"/>
          </a:xfrm>
          <a:prstGeom prst="rect">
            <a:avLst/>
          </a:prstGeom>
        </p:spPr>
        <p:txBody>
          <a:bodyPr vert="horz" wrap="square" lIns="0" tIns="12700" rIns="0" bIns="0" rtlCol="0">
            <a:spAutoFit/>
          </a:bodyPr>
          <a:lstStyle/>
          <a:p>
            <a:pPr marL="1174750" marR="1108710" indent="-635" algn="ctr">
              <a:lnSpc>
                <a:spcPct val="121900"/>
              </a:lnSpc>
              <a:spcBef>
                <a:spcPts val="100"/>
              </a:spcBef>
            </a:pPr>
            <a:r>
              <a:rPr sz="2000" b="1" spc="45" dirty="0">
                <a:solidFill>
                  <a:srgbClr val="181818"/>
                </a:solidFill>
                <a:latin typeface="Arial"/>
                <a:cs typeface="Arial"/>
              </a:rPr>
              <a:t>Fisik  </a:t>
            </a:r>
            <a:r>
              <a:rPr sz="2000" b="1" spc="5" dirty="0">
                <a:solidFill>
                  <a:srgbClr val="181818"/>
                </a:solidFill>
                <a:latin typeface="Arial"/>
                <a:cs typeface="Arial"/>
              </a:rPr>
              <a:t>P</a:t>
            </a:r>
            <a:r>
              <a:rPr sz="2000" b="1" spc="-25" dirty="0">
                <a:solidFill>
                  <a:srgbClr val="181818"/>
                </a:solidFill>
                <a:latin typeface="Arial"/>
                <a:cs typeface="Arial"/>
              </a:rPr>
              <a:t>s</a:t>
            </a:r>
            <a:r>
              <a:rPr sz="2000" b="1" spc="70" dirty="0">
                <a:solidFill>
                  <a:srgbClr val="181818"/>
                </a:solidFill>
                <a:latin typeface="Arial"/>
                <a:cs typeface="Arial"/>
              </a:rPr>
              <a:t>i</a:t>
            </a:r>
            <a:r>
              <a:rPr sz="2000" b="1" spc="145" dirty="0">
                <a:solidFill>
                  <a:srgbClr val="181818"/>
                </a:solidFill>
                <a:latin typeface="Arial"/>
                <a:cs typeface="Arial"/>
              </a:rPr>
              <a:t>k</a:t>
            </a:r>
            <a:r>
              <a:rPr sz="2000" b="1" spc="70" dirty="0">
                <a:solidFill>
                  <a:srgbClr val="181818"/>
                </a:solidFill>
                <a:latin typeface="Arial"/>
                <a:cs typeface="Arial"/>
              </a:rPr>
              <a:t>i</a:t>
            </a:r>
            <a:r>
              <a:rPr sz="2000" b="1" spc="-120" dirty="0">
                <a:solidFill>
                  <a:srgbClr val="181818"/>
                </a:solidFill>
                <a:latin typeface="Arial"/>
                <a:cs typeface="Arial"/>
              </a:rPr>
              <a:t>s</a:t>
            </a:r>
            <a:endParaRPr sz="2000" dirty="0">
              <a:latin typeface="Arial"/>
              <a:cs typeface="Arial"/>
            </a:endParaRPr>
          </a:p>
          <a:p>
            <a:pPr algn="ctr">
              <a:lnSpc>
                <a:spcPct val="100000"/>
              </a:lnSpc>
              <a:spcBef>
                <a:spcPts val="550"/>
              </a:spcBef>
            </a:pPr>
            <a:r>
              <a:rPr sz="1900" b="1" spc="70" dirty="0">
                <a:solidFill>
                  <a:srgbClr val="181818"/>
                </a:solidFill>
                <a:latin typeface="Arial"/>
                <a:cs typeface="Arial"/>
              </a:rPr>
              <a:t>Ekonomi</a:t>
            </a:r>
            <a:r>
              <a:rPr sz="1900" b="1" spc="-10" dirty="0">
                <a:solidFill>
                  <a:srgbClr val="181818"/>
                </a:solidFill>
                <a:latin typeface="Arial"/>
                <a:cs typeface="Arial"/>
              </a:rPr>
              <a:t> </a:t>
            </a:r>
            <a:r>
              <a:rPr sz="1900" b="1" spc="100" dirty="0">
                <a:solidFill>
                  <a:srgbClr val="181818"/>
                </a:solidFill>
                <a:latin typeface="Arial"/>
                <a:cs typeface="Arial"/>
              </a:rPr>
              <a:t>(Penelantaran)</a:t>
            </a:r>
            <a:endParaRPr sz="1900" dirty="0">
              <a:latin typeface="Arial"/>
              <a:cs typeface="Arial"/>
            </a:endParaRPr>
          </a:p>
        </p:txBody>
      </p:sp>
      <p:grpSp>
        <p:nvGrpSpPr>
          <p:cNvPr id="23" name="object 23"/>
          <p:cNvGrpSpPr/>
          <p:nvPr/>
        </p:nvGrpSpPr>
        <p:grpSpPr>
          <a:xfrm>
            <a:off x="-1868" y="5043698"/>
            <a:ext cx="18288000" cy="5222157"/>
            <a:chOff x="0" y="5065208"/>
            <a:chExt cx="18288000" cy="5222157"/>
          </a:xfrm>
        </p:grpSpPr>
        <p:sp>
          <p:nvSpPr>
            <p:cNvPr id="24" name="object 24"/>
            <p:cNvSpPr/>
            <p:nvPr/>
          </p:nvSpPr>
          <p:spPr>
            <a:xfrm>
              <a:off x="8107298" y="5084138"/>
              <a:ext cx="704850" cy="353060"/>
            </a:xfrm>
            <a:custGeom>
              <a:avLst/>
              <a:gdLst/>
              <a:ahLst/>
              <a:cxnLst/>
              <a:rect l="l" t="t" r="r" b="b"/>
              <a:pathLst>
                <a:path w="704850" h="353060">
                  <a:moveTo>
                    <a:pt x="704601" y="0"/>
                  </a:moveTo>
                  <a:lnTo>
                    <a:pt x="351947" y="352653"/>
                  </a:lnTo>
                  <a:lnTo>
                    <a:pt x="0" y="705"/>
                  </a:lnTo>
                  <a:lnTo>
                    <a:pt x="704601" y="0"/>
                  </a:lnTo>
                  <a:close/>
                </a:path>
              </a:pathLst>
            </a:custGeom>
            <a:solidFill>
              <a:srgbClr val="37C8EF"/>
            </a:solidFill>
          </p:spPr>
          <p:txBody>
            <a:bodyPr wrap="square" lIns="0" tIns="0" rIns="0" bIns="0" rtlCol="0"/>
            <a:lstStyle/>
            <a:p>
              <a:endParaRPr/>
            </a:p>
          </p:txBody>
        </p:sp>
        <p:sp>
          <p:nvSpPr>
            <p:cNvPr id="25" name="object 25"/>
            <p:cNvSpPr/>
            <p:nvPr/>
          </p:nvSpPr>
          <p:spPr>
            <a:xfrm>
              <a:off x="10753587" y="5143505"/>
              <a:ext cx="3190875" cy="4114800"/>
            </a:xfrm>
            <a:custGeom>
              <a:avLst/>
              <a:gdLst/>
              <a:ahLst/>
              <a:cxnLst/>
              <a:rect l="l" t="t" r="r" b="b"/>
              <a:pathLst>
                <a:path w="3190875" h="4114800">
                  <a:moveTo>
                    <a:pt x="3190875" y="4114800"/>
                  </a:moveTo>
                  <a:lnTo>
                    <a:pt x="0" y="4114800"/>
                  </a:lnTo>
                  <a:lnTo>
                    <a:pt x="0" y="0"/>
                  </a:lnTo>
                  <a:lnTo>
                    <a:pt x="3190875" y="0"/>
                  </a:lnTo>
                  <a:lnTo>
                    <a:pt x="3190875" y="4114800"/>
                  </a:lnTo>
                  <a:close/>
                </a:path>
              </a:pathLst>
            </a:custGeom>
            <a:solidFill>
              <a:srgbClr val="FFFFFF">
                <a:alpha val="59999"/>
              </a:srgbClr>
            </a:solidFill>
          </p:spPr>
          <p:txBody>
            <a:bodyPr wrap="square" lIns="0" tIns="0" rIns="0" bIns="0" rtlCol="0"/>
            <a:lstStyle/>
            <a:p>
              <a:endParaRPr/>
            </a:p>
          </p:txBody>
        </p:sp>
        <p:sp>
          <p:nvSpPr>
            <p:cNvPr id="26" name="object 26"/>
            <p:cNvSpPr/>
            <p:nvPr/>
          </p:nvSpPr>
          <p:spPr>
            <a:xfrm>
              <a:off x="11284318" y="5065208"/>
              <a:ext cx="704850" cy="353060"/>
            </a:xfrm>
            <a:custGeom>
              <a:avLst/>
              <a:gdLst/>
              <a:ahLst/>
              <a:cxnLst/>
              <a:rect l="l" t="t" r="r" b="b"/>
              <a:pathLst>
                <a:path w="704850" h="353060">
                  <a:moveTo>
                    <a:pt x="704601" y="0"/>
                  </a:moveTo>
                  <a:lnTo>
                    <a:pt x="351947" y="352653"/>
                  </a:lnTo>
                  <a:lnTo>
                    <a:pt x="0" y="705"/>
                  </a:lnTo>
                  <a:lnTo>
                    <a:pt x="704601" y="0"/>
                  </a:lnTo>
                  <a:close/>
                </a:path>
              </a:pathLst>
            </a:custGeom>
            <a:solidFill>
              <a:srgbClr val="2B91D5"/>
            </a:solidFill>
          </p:spPr>
          <p:txBody>
            <a:bodyPr wrap="square" lIns="0" tIns="0" rIns="0" bIns="0" rtlCol="0"/>
            <a:lstStyle/>
            <a:p>
              <a:endParaRPr/>
            </a:p>
          </p:txBody>
        </p:sp>
        <p:sp>
          <p:nvSpPr>
            <p:cNvPr id="27" name="object 27"/>
            <p:cNvSpPr/>
            <p:nvPr/>
          </p:nvSpPr>
          <p:spPr>
            <a:xfrm>
              <a:off x="14064673" y="5143505"/>
              <a:ext cx="3190875" cy="4114800"/>
            </a:xfrm>
            <a:custGeom>
              <a:avLst/>
              <a:gdLst/>
              <a:ahLst/>
              <a:cxnLst/>
              <a:rect l="l" t="t" r="r" b="b"/>
              <a:pathLst>
                <a:path w="3190875" h="4114800">
                  <a:moveTo>
                    <a:pt x="3190875" y="4114800"/>
                  </a:moveTo>
                  <a:lnTo>
                    <a:pt x="0" y="4114800"/>
                  </a:lnTo>
                  <a:lnTo>
                    <a:pt x="0" y="0"/>
                  </a:lnTo>
                  <a:lnTo>
                    <a:pt x="3190875" y="0"/>
                  </a:lnTo>
                  <a:lnTo>
                    <a:pt x="3190875" y="4114800"/>
                  </a:lnTo>
                  <a:close/>
                </a:path>
              </a:pathLst>
            </a:custGeom>
            <a:solidFill>
              <a:srgbClr val="FFFFFF">
                <a:alpha val="59999"/>
              </a:srgbClr>
            </a:solidFill>
          </p:spPr>
          <p:txBody>
            <a:bodyPr wrap="square" lIns="0" tIns="0" rIns="0" bIns="0" rtlCol="0"/>
            <a:lstStyle/>
            <a:p>
              <a:endParaRPr/>
            </a:p>
          </p:txBody>
        </p:sp>
        <p:sp>
          <p:nvSpPr>
            <p:cNvPr id="28" name="object 28"/>
            <p:cNvSpPr/>
            <p:nvPr/>
          </p:nvSpPr>
          <p:spPr>
            <a:xfrm>
              <a:off x="14507359" y="5075576"/>
              <a:ext cx="704850" cy="353060"/>
            </a:xfrm>
            <a:custGeom>
              <a:avLst/>
              <a:gdLst/>
              <a:ahLst/>
              <a:cxnLst/>
              <a:rect l="l" t="t" r="r" b="b"/>
              <a:pathLst>
                <a:path w="704850" h="353060">
                  <a:moveTo>
                    <a:pt x="704601" y="0"/>
                  </a:moveTo>
                  <a:lnTo>
                    <a:pt x="351947" y="352653"/>
                  </a:lnTo>
                  <a:lnTo>
                    <a:pt x="0" y="705"/>
                  </a:lnTo>
                  <a:lnTo>
                    <a:pt x="704601" y="0"/>
                  </a:lnTo>
                  <a:close/>
                </a:path>
              </a:pathLst>
            </a:custGeom>
            <a:solidFill>
              <a:srgbClr val="12538A"/>
            </a:solidFill>
          </p:spPr>
          <p:txBody>
            <a:bodyPr wrap="square" lIns="0" tIns="0" rIns="0" bIns="0" rtlCol="0"/>
            <a:lstStyle/>
            <a:p>
              <a:endParaRPr/>
            </a:p>
          </p:txBody>
        </p:sp>
        <p:sp>
          <p:nvSpPr>
            <p:cNvPr id="29" name="object 29"/>
            <p:cNvSpPr/>
            <p:nvPr/>
          </p:nvSpPr>
          <p:spPr>
            <a:xfrm>
              <a:off x="0" y="9720310"/>
              <a:ext cx="18288000" cy="567055"/>
            </a:xfrm>
            <a:custGeom>
              <a:avLst/>
              <a:gdLst/>
              <a:ahLst/>
              <a:cxnLst/>
              <a:rect l="l" t="t" r="r" b="b"/>
              <a:pathLst>
                <a:path w="18288000" h="567054">
                  <a:moveTo>
                    <a:pt x="18288000" y="566689"/>
                  </a:moveTo>
                  <a:lnTo>
                    <a:pt x="0" y="566689"/>
                  </a:lnTo>
                  <a:lnTo>
                    <a:pt x="0" y="9213"/>
                  </a:lnTo>
                  <a:lnTo>
                    <a:pt x="239081" y="3469"/>
                  </a:lnTo>
                  <a:lnTo>
                    <a:pt x="645312" y="0"/>
                  </a:lnTo>
                  <a:lnTo>
                    <a:pt x="18288000" y="13273"/>
                  </a:lnTo>
                  <a:lnTo>
                    <a:pt x="18288000" y="566689"/>
                  </a:lnTo>
                  <a:close/>
                </a:path>
              </a:pathLst>
            </a:custGeom>
            <a:solidFill>
              <a:srgbClr val="D9D9D9"/>
            </a:solidFill>
          </p:spPr>
          <p:txBody>
            <a:bodyPr wrap="square" lIns="0" tIns="0" rIns="0" bIns="0" rtlCol="0"/>
            <a:lstStyle/>
            <a:p>
              <a:endParaRPr/>
            </a:p>
          </p:txBody>
        </p:sp>
        <p:sp>
          <p:nvSpPr>
            <p:cNvPr id="30" name="object 30"/>
            <p:cNvSpPr/>
            <p:nvPr/>
          </p:nvSpPr>
          <p:spPr>
            <a:xfrm>
              <a:off x="2555870" y="9027047"/>
              <a:ext cx="13173089" cy="1259951"/>
            </a:xfrm>
            <a:prstGeom prst="rect">
              <a:avLst/>
            </a:prstGeom>
            <a:blipFill>
              <a:blip r:embed="rId4" cstate="print"/>
              <a:stretch>
                <a:fillRect/>
              </a:stretch>
            </a:blipFill>
          </p:spPr>
          <p:txBody>
            <a:bodyPr wrap="square" lIns="0" tIns="0" rIns="0" bIns="0" rtlCol="0"/>
            <a:lstStyle/>
            <a:p>
              <a:endParaRPr/>
            </a:p>
          </p:txBody>
        </p:sp>
      </p:grpSp>
      <p:sp>
        <p:nvSpPr>
          <p:cNvPr id="31" name="object 31"/>
          <p:cNvSpPr/>
          <p:nvPr/>
        </p:nvSpPr>
        <p:spPr>
          <a:xfrm>
            <a:off x="15940492" y="377732"/>
            <a:ext cx="2009774" cy="781049"/>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14386743" y="185624"/>
            <a:ext cx="1409699" cy="847723"/>
          </a:xfrm>
          <a:prstGeom prst="rect">
            <a:avLst/>
          </a:prstGeom>
          <a:blipFill>
            <a:blip r:embed="rId6" cstate="print"/>
            <a:stretch>
              <a:fillRect/>
            </a:stretch>
          </a:blipFill>
        </p:spPr>
        <p:txBody>
          <a:bodyPr wrap="square" lIns="0" tIns="0" rIns="0" bIns="0" rtlCol="0"/>
          <a:lstStyle/>
          <a:p>
            <a:endParaRPr/>
          </a:p>
        </p:txBody>
      </p:sp>
      <p:sp>
        <p:nvSpPr>
          <p:cNvPr id="33" name="object 33"/>
          <p:cNvSpPr txBox="1">
            <a:spLocks noGrp="1"/>
          </p:cNvSpPr>
          <p:nvPr>
            <p:ph type="title"/>
          </p:nvPr>
        </p:nvSpPr>
        <p:spPr>
          <a:xfrm>
            <a:off x="5056889" y="628797"/>
            <a:ext cx="8174355" cy="1206500"/>
          </a:xfrm>
          <a:prstGeom prst="rect">
            <a:avLst/>
          </a:prstGeom>
        </p:spPr>
        <p:txBody>
          <a:bodyPr vert="horz" wrap="square" lIns="0" tIns="12700" rIns="0" bIns="0" rtlCol="0">
            <a:spAutoFit/>
          </a:bodyPr>
          <a:lstStyle/>
          <a:p>
            <a:pPr marL="2600960" marR="5080" indent="-2588895">
              <a:lnSpc>
                <a:spcPct val="110700"/>
              </a:lnSpc>
              <a:spcBef>
                <a:spcPts val="100"/>
              </a:spcBef>
            </a:pPr>
            <a:r>
              <a:rPr sz="3500" spc="-125" dirty="0">
                <a:solidFill>
                  <a:srgbClr val="181818"/>
                </a:solidFill>
                <a:latin typeface="Arial Black"/>
                <a:cs typeface="Arial Black"/>
              </a:rPr>
              <a:t>Data </a:t>
            </a:r>
            <a:r>
              <a:rPr sz="3500" spc="-70" dirty="0">
                <a:solidFill>
                  <a:srgbClr val="181818"/>
                </a:solidFill>
                <a:latin typeface="Arial Black"/>
                <a:cs typeface="Arial Black"/>
              </a:rPr>
              <a:t>Layanan </a:t>
            </a:r>
            <a:r>
              <a:rPr sz="3500" spc="-130" dirty="0">
                <a:solidFill>
                  <a:srgbClr val="181818"/>
                </a:solidFill>
                <a:latin typeface="Arial Black"/>
                <a:cs typeface="Arial Black"/>
              </a:rPr>
              <a:t>Sehat Jiwa</a:t>
            </a:r>
            <a:r>
              <a:rPr sz="3500" spc="-810" dirty="0">
                <a:solidFill>
                  <a:srgbClr val="181818"/>
                </a:solidFill>
                <a:latin typeface="Arial Black"/>
                <a:cs typeface="Arial Black"/>
              </a:rPr>
              <a:t> </a:t>
            </a:r>
            <a:r>
              <a:rPr sz="3100" spc="-10" dirty="0">
                <a:solidFill>
                  <a:srgbClr val="181818"/>
                </a:solidFill>
                <a:latin typeface="Arial Black"/>
                <a:cs typeface="Arial Black"/>
              </a:rPr>
              <a:t>(</a:t>
            </a:r>
            <a:r>
              <a:rPr sz="3500" spc="-10" dirty="0">
                <a:solidFill>
                  <a:srgbClr val="181818"/>
                </a:solidFill>
                <a:latin typeface="Arial Black"/>
                <a:cs typeface="Arial Black"/>
              </a:rPr>
              <a:t>SEJIWA</a:t>
            </a:r>
            <a:r>
              <a:rPr sz="3100" spc="-10" dirty="0">
                <a:solidFill>
                  <a:srgbClr val="181818"/>
                </a:solidFill>
                <a:latin typeface="Arial Black"/>
                <a:cs typeface="Arial Black"/>
              </a:rPr>
              <a:t>)  </a:t>
            </a:r>
            <a:r>
              <a:rPr sz="3500" spc="-114" dirty="0">
                <a:solidFill>
                  <a:srgbClr val="181818"/>
                </a:solidFill>
                <a:latin typeface="Arial Black"/>
                <a:cs typeface="Arial Black"/>
              </a:rPr>
              <a:t>Kemen</a:t>
            </a:r>
            <a:r>
              <a:rPr sz="3500" spc="-290" dirty="0">
                <a:solidFill>
                  <a:srgbClr val="181818"/>
                </a:solidFill>
                <a:latin typeface="Arial Black"/>
                <a:cs typeface="Arial Black"/>
              </a:rPr>
              <a:t> </a:t>
            </a:r>
            <a:r>
              <a:rPr sz="3500" spc="-170" dirty="0">
                <a:solidFill>
                  <a:srgbClr val="181818"/>
                </a:solidFill>
                <a:latin typeface="Arial Black"/>
                <a:cs typeface="Arial Black"/>
              </a:rPr>
              <a:t>PPPA</a:t>
            </a:r>
            <a:endParaRPr sz="3500">
              <a:latin typeface="Arial Black"/>
              <a:cs typeface="Arial Black"/>
            </a:endParaRPr>
          </a:p>
        </p:txBody>
      </p:sp>
      <p:sp>
        <p:nvSpPr>
          <p:cNvPr id="34" name="object 34"/>
          <p:cNvSpPr txBox="1"/>
          <p:nvPr/>
        </p:nvSpPr>
        <p:spPr>
          <a:xfrm>
            <a:off x="6553200" y="1908098"/>
            <a:ext cx="5497464" cy="392415"/>
          </a:xfrm>
          <a:prstGeom prst="rect">
            <a:avLst/>
          </a:prstGeom>
        </p:spPr>
        <p:txBody>
          <a:bodyPr vert="horz" wrap="square" lIns="0" tIns="15240" rIns="0" bIns="0" rtlCol="0">
            <a:spAutoFit/>
          </a:bodyPr>
          <a:lstStyle/>
          <a:p>
            <a:pPr marL="12700">
              <a:lnSpc>
                <a:spcPct val="100000"/>
              </a:lnSpc>
              <a:spcBef>
                <a:spcPts val="120"/>
              </a:spcBef>
            </a:pPr>
            <a:r>
              <a:rPr sz="2450" spc="190" dirty="0">
                <a:solidFill>
                  <a:srgbClr val="181818"/>
                </a:solidFill>
                <a:latin typeface="Arial"/>
                <a:cs typeface="Arial"/>
              </a:rPr>
              <a:t>per </a:t>
            </a:r>
            <a:r>
              <a:rPr sz="2450" spc="235" dirty="0" err="1">
                <a:solidFill>
                  <a:srgbClr val="181818"/>
                </a:solidFill>
                <a:latin typeface="Arial"/>
                <a:cs typeface="Arial"/>
              </a:rPr>
              <a:t>tanggal</a:t>
            </a:r>
            <a:r>
              <a:rPr sz="2450" spc="235" dirty="0">
                <a:solidFill>
                  <a:srgbClr val="181818"/>
                </a:solidFill>
                <a:latin typeface="Arial"/>
                <a:cs typeface="Arial"/>
              </a:rPr>
              <a:t> </a:t>
            </a:r>
            <a:r>
              <a:rPr sz="2450" spc="254" dirty="0">
                <a:solidFill>
                  <a:srgbClr val="181818"/>
                </a:solidFill>
                <a:latin typeface="Arial"/>
                <a:cs typeface="Arial"/>
              </a:rPr>
              <a:t>1</a:t>
            </a:r>
            <a:r>
              <a:rPr lang="en-US" sz="2450" spc="254" dirty="0">
                <a:solidFill>
                  <a:srgbClr val="181818"/>
                </a:solidFill>
                <a:latin typeface="Arial"/>
                <a:cs typeface="Arial"/>
              </a:rPr>
              <a:t>5 September </a:t>
            </a:r>
            <a:r>
              <a:rPr sz="2450" spc="-135" dirty="0">
                <a:solidFill>
                  <a:srgbClr val="181818"/>
                </a:solidFill>
                <a:latin typeface="Arial"/>
                <a:cs typeface="Arial"/>
              </a:rPr>
              <a:t> </a:t>
            </a:r>
            <a:r>
              <a:rPr sz="2450" spc="235" dirty="0">
                <a:solidFill>
                  <a:srgbClr val="181818"/>
                </a:solidFill>
                <a:latin typeface="Arial"/>
                <a:cs typeface="Arial"/>
              </a:rPr>
              <a:t>2020</a:t>
            </a:r>
            <a:endParaRPr sz="2450" dirty="0">
              <a:latin typeface="Arial"/>
              <a:cs typeface="Arial"/>
            </a:endParaRPr>
          </a:p>
        </p:txBody>
      </p:sp>
      <p:sp>
        <p:nvSpPr>
          <p:cNvPr id="35" name="object 35"/>
          <p:cNvSpPr txBox="1"/>
          <p:nvPr/>
        </p:nvSpPr>
        <p:spPr>
          <a:xfrm>
            <a:off x="4072039" y="5698847"/>
            <a:ext cx="2421093" cy="382156"/>
          </a:xfrm>
          <a:prstGeom prst="rect">
            <a:avLst/>
          </a:prstGeom>
        </p:spPr>
        <p:txBody>
          <a:bodyPr vert="horz" wrap="square" lIns="0" tIns="12700" rIns="0" bIns="0" rtlCol="0">
            <a:spAutoFit/>
          </a:bodyPr>
          <a:lstStyle/>
          <a:p>
            <a:pPr marL="12700">
              <a:lnSpc>
                <a:spcPct val="100000"/>
              </a:lnSpc>
              <a:spcBef>
                <a:spcPts val="100"/>
              </a:spcBef>
            </a:pPr>
            <a:r>
              <a:rPr lang="en-US" sz="2400" b="1" u="heavy" spc="245" dirty="0">
                <a:solidFill>
                  <a:srgbClr val="181818"/>
                </a:solidFill>
                <a:uFill>
                  <a:solidFill>
                    <a:srgbClr val="181818"/>
                  </a:solidFill>
                </a:uFill>
                <a:latin typeface="Arial"/>
                <a:cs typeface="Arial"/>
              </a:rPr>
              <a:t>13.027</a:t>
            </a:r>
            <a:r>
              <a:rPr sz="2400" b="1" u="heavy" spc="-45" dirty="0">
                <a:solidFill>
                  <a:srgbClr val="181818"/>
                </a:solidFill>
                <a:uFill>
                  <a:solidFill>
                    <a:srgbClr val="181818"/>
                  </a:solidFill>
                </a:uFill>
                <a:latin typeface="Arial"/>
                <a:cs typeface="Arial"/>
              </a:rPr>
              <a:t> </a:t>
            </a:r>
            <a:r>
              <a:rPr sz="2400" b="1" u="heavy" spc="25" dirty="0">
                <a:solidFill>
                  <a:srgbClr val="181818"/>
                </a:solidFill>
                <a:uFill>
                  <a:solidFill>
                    <a:srgbClr val="181818"/>
                  </a:solidFill>
                </a:uFill>
                <a:latin typeface="Arial"/>
                <a:cs typeface="Arial"/>
              </a:rPr>
              <a:t>Kasus</a:t>
            </a:r>
            <a:endParaRPr sz="2400" dirty="0">
              <a:latin typeface="Arial"/>
              <a:cs typeface="Arial"/>
            </a:endParaRPr>
          </a:p>
        </p:txBody>
      </p:sp>
      <p:sp>
        <p:nvSpPr>
          <p:cNvPr id="36" name="object 36"/>
          <p:cNvSpPr txBox="1"/>
          <p:nvPr/>
        </p:nvSpPr>
        <p:spPr>
          <a:xfrm>
            <a:off x="4001316" y="6593068"/>
            <a:ext cx="2829021" cy="728341"/>
          </a:xfrm>
          <a:prstGeom prst="rect">
            <a:avLst/>
          </a:prstGeom>
        </p:spPr>
        <p:txBody>
          <a:bodyPr vert="horz" wrap="square" lIns="0" tIns="12700" rIns="0" bIns="0" rtlCol="0">
            <a:spAutoFit/>
          </a:bodyPr>
          <a:lstStyle/>
          <a:p>
            <a:pPr marR="5080" indent="12700">
              <a:lnSpc>
                <a:spcPct val="121900"/>
              </a:lnSpc>
              <a:spcBef>
                <a:spcPts val="100"/>
              </a:spcBef>
            </a:pPr>
            <a:r>
              <a:rPr sz="2000" b="1" spc="90" dirty="0">
                <a:solidFill>
                  <a:srgbClr val="181818"/>
                </a:solidFill>
                <a:latin typeface="Arial"/>
                <a:cs typeface="Arial"/>
              </a:rPr>
              <a:t>Dewasa </a:t>
            </a:r>
            <a:r>
              <a:rPr sz="2000" b="1" spc="-180" dirty="0">
                <a:solidFill>
                  <a:srgbClr val="181818"/>
                </a:solidFill>
                <a:latin typeface="Arial"/>
                <a:cs typeface="Arial"/>
              </a:rPr>
              <a:t>: </a:t>
            </a:r>
            <a:r>
              <a:rPr lang="en-US" sz="2000" b="1" spc="200" dirty="0">
                <a:solidFill>
                  <a:srgbClr val="181818"/>
                </a:solidFill>
                <a:latin typeface="Arial"/>
                <a:cs typeface="Arial"/>
              </a:rPr>
              <a:t>4,080</a:t>
            </a:r>
            <a:r>
              <a:rPr sz="2000" b="1" spc="-260" dirty="0">
                <a:solidFill>
                  <a:srgbClr val="181818"/>
                </a:solidFill>
                <a:latin typeface="Arial"/>
                <a:cs typeface="Arial"/>
              </a:rPr>
              <a:t> </a:t>
            </a:r>
            <a:r>
              <a:rPr sz="2000" b="1" spc="40" dirty="0" err="1">
                <a:solidFill>
                  <a:srgbClr val="181818"/>
                </a:solidFill>
                <a:latin typeface="Arial"/>
                <a:cs typeface="Arial"/>
              </a:rPr>
              <a:t>kasus</a:t>
            </a:r>
            <a:r>
              <a:rPr lang="en-US" sz="2000" b="1" spc="40" dirty="0">
                <a:solidFill>
                  <a:srgbClr val="181818"/>
                </a:solidFill>
                <a:latin typeface="Arial"/>
                <a:cs typeface="Arial"/>
              </a:rPr>
              <a:t> </a:t>
            </a:r>
            <a:r>
              <a:rPr sz="2000" b="1" spc="65" dirty="0">
                <a:solidFill>
                  <a:srgbClr val="181818"/>
                </a:solidFill>
                <a:latin typeface="Arial"/>
                <a:cs typeface="Arial"/>
              </a:rPr>
              <a:t>Anak</a:t>
            </a:r>
            <a:r>
              <a:rPr lang="en-US" sz="2000" b="1" spc="65" dirty="0">
                <a:solidFill>
                  <a:srgbClr val="181818"/>
                </a:solidFill>
                <a:latin typeface="Arial"/>
                <a:cs typeface="Arial"/>
              </a:rPr>
              <a:t>	  </a:t>
            </a:r>
            <a:r>
              <a:rPr sz="2000" b="1" spc="-180" dirty="0">
                <a:solidFill>
                  <a:srgbClr val="181818"/>
                </a:solidFill>
                <a:latin typeface="Arial"/>
                <a:cs typeface="Arial"/>
              </a:rPr>
              <a:t>: </a:t>
            </a:r>
            <a:r>
              <a:rPr lang="en-US" sz="2000" b="1" spc="200" dirty="0">
                <a:solidFill>
                  <a:srgbClr val="181818"/>
                </a:solidFill>
                <a:latin typeface="Arial"/>
                <a:cs typeface="Arial"/>
              </a:rPr>
              <a:t>18</a:t>
            </a:r>
            <a:r>
              <a:rPr sz="2000" b="1" spc="200" dirty="0">
                <a:solidFill>
                  <a:srgbClr val="181818"/>
                </a:solidFill>
                <a:latin typeface="Arial"/>
                <a:cs typeface="Arial"/>
              </a:rPr>
              <a:t>0</a:t>
            </a:r>
            <a:r>
              <a:rPr sz="2000" b="1" spc="-200" dirty="0">
                <a:solidFill>
                  <a:srgbClr val="181818"/>
                </a:solidFill>
                <a:latin typeface="Arial"/>
                <a:cs typeface="Arial"/>
              </a:rPr>
              <a:t> </a:t>
            </a:r>
            <a:r>
              <a:rPr sz="2000" b="1" spc="40" dirty="0">
                <a:solidFill>
                  <a:srgbClr val="181818"/>
                </a:solidFill>
                <a:latin typeface="Arial"/>
                <a:cs typeface="Arial"/>
              </a:rPr>
              <a:t>kasus</a:t>
            </a:r>
            <a:endParaRPr sz="2000" dirty="0">
              <a:latin typeface="Arial"/>
              <a:cs typeface="Arial"/>
            </a:endParaRPr>
          </a:p>
        </p:txBody>
      </p:sp>
      <p:sp>
        <p:nvSpPr>
          <p:cNvPr id="37" name="object 37"/>
          <p:cNvSpPr txBox="1"/>
          <p:nvPr/>
        </p:nvSpPr>
        <p:spPr>
          <a:xfrm>
            <a:off x="1883468" y="3806832"/>
            <a:ext cx="1485265" cy="863600"/>
          </a:xfrm>
          <a:prstGeom prst="rect">
            <a:avLst/>
          </a:prstGeom>
        </p:spPr>
        <p:txBody>
          <a:bodyPr vert="horz" wrap="square" lIns="0" tIns="12700" rIns="0" bIns="0" rtlCol="0">
            <a:spAutoFit/>
          </a:bodyPr>
          <a:lstStyle/>
          <a:p>
            <a:pPr marL="175260" marR="5080" indent="-163195">
              <a:lnSpc>
                <a:spcPct val="105800"/>
              </a:lnSpc>
              <a:spcBef>
                <a:spcPts val="100"/>
              </a:spcBef>
            </a:pPr>
            <a:r>
              <a:rPr sz="2600" b="1" spc="200" dirty="0">
                <a:solidFill>
                  <a:srgbClr val="FFFFFF"/>
                </a:solidFill>
                <a:latin typeface="Arial"/>
                <a:cs typeface="Arial"/>
              </a:rPr>
              <a:t>J</a:t>
            </a:r>
            <a:r>
              <a:rPr sz="2600" b="1" spc="45" dirty="0">
                <a:solidFill>
                  <a:srgbClr val="FFFFFF"/>
                </a:solidFill>
                <a:latin typeface="Arial"/>
                <a:cs typeface="Arial"/>
              </a:rPr>
              <a:t>U</a:t>
            </a:r>
            <a:r>
              <a:rPr sz="2600" b="1" spc="265" dirty="0">
                <a:solidFill>
                  <a:srgbClr val="FFFFFF"/>
                </a:solidFill>
                <a:latin typeface="Arial"/>
                <a:cs typeface="Arial"/>
              </a:rPr>
              <a:t>M</a:t>
            </a:r>
            <a:r>
              <a:rPr sz="2600" b="1" spc="80" dirty="0">
                <a:solidFill>
                  <a:srgbClr val="FFFFFF"/>
                </a:solidFill>
                <a:latin typeface="Arial"/>
                <a:cs typeface="Arial"/>
              </a:rPr>
              <a:t>L</a:t>
            </a:r>
            <a:r>
              <a:rPr sz="2600" b="1" spc="-20" dirty="0">
                <a:solidFill>
                  <a:srgbClr val="FFFFFF"/>
                </a:solidFill>
                <a:latin typeface="Arial"/>
                <a:cs typeface="Arial"/>
              </a:rPr>
              <a:t>A</a:t>
            </a:r>
            <a:r>
              <a:rPr sz="2600" b="1" spc="45" dirty="0">
                <a:solidFill>
                  <a:srgbClr val="FFFFFF"/>
                </a:solidFill>
                <a:latin typeface="Arial"/>
                <a:cs typeface="Arial"/>
              </a:rPr>
              <a:t>H  </a:t>
            </a:r>
            <a:r>
              <a:rPr sz="2600" b="1" spc="-40" dirty="0">
                <a:solidFill>
                  <a:srgbClr val="FFFFFF"/>
                </a:solidFill>
                <a:latin typeface="Arial"/>
                <a:cs typeface="Arial"/>
              </a:rPr>
              <a:t>KASUS</a:t>
            </a:r>
            <a:endParaRPr sz="2600">
              <a:latin typeface="Arial"/>
              <a:cs typeface="Arial"/>
            </a:endParaRPr>
          </a:p>
        </p:txBody>
      </p:sp>
      <p:sp>
        <p:nvSpPr>
          <p:cNvPr id="38" name="object 38"/>
          <p:cNvSpPr txBox="1"/>
          <p:nvPr/>
        </p:nvSpPr>
        <p:spPr>
          <a:xfrm>
            <a:off x="4431172" y="3712471"/>
            <a:ext cx="1507490" cy="863600"/>
          </a:xfrm>
          <a:prstGeom prst="rect">
            <a:avLst/>
          </a:prstGeom>
        </p:spPr>
        <p:txBody>
          <a:bodyPr vert="horz" wrap="square" lIns="0" tIns="12700" rIns="0" bIns="0" rtlCol="0">
            <a:spAutoFit/>
          </a:bodyPr>
          <a:lstStyle/>
          <a:p>
            <a:pPr marL="12700" marR="5080" indent="173990">
              <a:lnSpc>
                <a:spcPct val="105800"/>
              </a:lnSpc>
              <a:spcBef>
                <a:spcPts val="100"/>
              </a:spcBef>
            </a:pPr>
            <a:r>
              <a:rPr sz="2600" b="1" spc="-40" dirty="0">
                <a:solidFill>
                  <a:srgbClr val="FFFFFF"/>
                </a:solidFill>
                <a:latin typeface="Arial"/>
                <a:cs typeface="Arial"/>
              </a:rPr>
              <a:t>KASUS  </a:t>
            </a:r>
            <a:r>
              <a:rPr sz="2600" b="1" spc="120" dirty="0">
                <a:solidFill>
                  <a:srgbClr val="FFFFFF"/>
                </a:solidFill>
                <a:latin typeface="Arial"/>
                <a:cs typeface="Arial"/>
              </a:rPr>
              <a:t>D</a:t>
            </a:r>
            <a:r>
              <a:rPr sz="2600" b="1" spc="-35" dirty="0">
                <a:solidFill>
                  <a:srgbClr val="FFFFFF"/>
                </a:solidFill>
                <a:latin typeface="Arial"/>
                <a:cs typeface="Arial"/>
              </a:rPr>
              <a:t>E</a:t>
            </a:r>
            <a:r>
              <a:rPr sz="2600" b="1" spc="210" dirty="0">
                <a:solidFill>
                  <a:srgbClr val="FFFFFF"/>
                </a:solidFill>
                <a:latin typeface="Arial"/>
                <a:cs typeface="Arial"/>
              </a:rPr>
              <a:t>W</a:t>
            </a:r>
            <a:r>
              <a:rPr sz="2600" b="1" spc="-20" dirty="0">
                <a:solidFill>
                  <a:srgbClr val="FFFFFF"/>
                </a:solidFill>
                <a:latin typeface="Arial"/>
                <a:cs typeface="Arial"/>
              </a:rPr>
              <a:t>A</a:t>
            </a:r>
            <a:r>
              <a:rPr sz="2600" b="1" spc="-55" dirty="0">
                <a:solidFill>
                  <a:srgbClr val="FFFFFF"/>
                </a:solidFill>
                <a:latin typeface="Arial"/>
                <a:cs typeface="Arial"/>
              </a:rPr>
              <a:t>S</a:t>
            </a:r>
            <a:r>
              <a:rPr sz="2600" b="1" spc="-120" dirty="0">
                <a:solidFill>
                  <a:srgbClr val="FFFFFF"/>
                </a:solidFill>
                <a:latin typeface="Arial"/>
                <a:cs typeface="Arial"/>
              </a:rPr>
              <a:t>A</a:t>
            </a:r>
            <a:endParaRPr sz="2600" dirty="0">
              <a:latin typeface="Arial"/>
              <a:cs typeface="Arial"/>
            </a:endParaRPr>
          </a:p>
        </p:txBody>
      </p:sp>
      <p:sp>
        <p:nvSpPr>
          <p:cNvPr id="40" name="object 40"/>
          <p:cNvSpPr txBox="1"/>
          <p:nvPr/>
        </p:nvSpPr>
        <p:spPr>
          <a:xfrm>
            <a:off x="7688510" y="3821400"/>
            <a:ext cx="1507490" cy="863600"/>
          </a:xfrm>
          <a:prstGeom prst="rect">
            <a:avLst/>
          </a:prstGeom>
        </p:spPr>
        <p:txBody>
          <a:bodyPr vert="horz" wrap="square" lIns="0" tIns="12700" rIns="0" bIns="0" rtlCol="0">
            <a:spAutoFit/>
          </a:bodyPr>
          <a:lstStyle/>
          <a:p>
            <a:pPr marL="12700" marR="5080" indent="173990">
              <a:lnSpc>
                <a:spcPct val="105800"/>
              </a:lnSpc>
              <a:spcBef>
                <a:spcPts val="100"/>
              </a:spcBef>
            </a:pPr>
            <a:r>
              <a:rPr sz="2600" b="1" spc="-40" dirty="0">
                <a:solidFill>
                  <a:srgbClr val="FFFFFF"/>
                </a:solidFill>
                <a:latin typeface="Arial"/>
                <a:cs typeface="Arial"/>
              </a:rPr>
              <a:t>KASUS  </a:t>
            </a:r>
            <a:r>
              <a:rPr sz="2600" b="1" spc="120" dirty="0">
                <a:solidFill>
                  <a:srgbClr val="FFFFFF"/>
                </a:solidFill>
                <a:latin typeface="Arial"/>
                <a:cs typeface="Arial"/>
              </a:rPr>
              <a:t>D</a:t>
            </a:r>
            <a:r>
              <a:rPr sz="2600" b="1" spc="-35" dirty="0">
                <a:solidFill>
                  <a:srgbClr val="FFFFFF"/>
                </a:solidFill>
                <a:latin typeface="Arial"/>
                <a:cs typeface="Arial"/>
              </a:rPr>
              <a:t>E</a:t>
            </a:r>
            <a:r>
              <a:rPr sz="2600" b="1" spc="210" dirty="0">
                <a:solidFill>
                  <a:srgbClr val="FFFFFF"/>
                </a:solidFill>
                <a:latin typeface="Arial"/>
                <a:cs typeface="Arial"/>
              </a:rPr>
              <a:t>W</a:t>
            </a:r>
            <a:r>
              <a:rPr sz="2600" b="1" spc="-20" dirty="0">
                <a:solidFill>
                  <a:srgbClr val="FFFFFF"/>
                </a:solidFill>
                <a:latin typeface="Arial"/>
                <a:cs typeface="Arial"/>
              </a:rPr>
              <a:t>A</a:t>
            </a:r>
            <a:r>
              <a:rPr sz="2600" b="1" spc="-55" dirty="0">
                <a:solidFill>
                  <a:srgbClr val="FFFFFF"/>
                </a:solidFill>
                <a:latin typeface="Arial"/>
                <a:cs typeface="Arial"/>
              </a:rPr>
              <a:t>S</a:t>
            </a:r>
            <a:r>
              <a:rPr sz="2600" b="1" spc="-120" dirty="0">
                <a:solidFill>
                  <a:srgbClr val="FFFFFF"/>
                </a:solidFill>
                <a:latin typeface="Arial"/>
                <a:cs typeface="Arial"/>
              </a:rPr>
              <a:t>A</a:t>
            </a:r>
            <a:endParaRPr sz="2600" dirty="0">
              <a:latin typeface="Arial"/>
              <a:cs typeface="Arial"/>
            </a:endParaRPr>
          </a:p>
        </p:txBody>
      </p:sp>
      <p:sp>
        <p:nvSpPr>
          <p:cNvPr id="41" name="object 41"/>
          <p:cNvSpPr txBox="1"/>
          <p:nvPr/>
        </p:nvSpPr>
        <p:spPr>
          <a:xfrm>
            <a:off x="10593295" y="4001134"/>
            <a:ext cx="2209800" cy="421640"/>
          </a:xfrm>
          <a:prstGeom prst="rect">
            <a:avLst/>
          </a:prstGeom>
        </p:spPr>
        <p:txBody>
          <a:bodyPr vert="horz" wrap="square" lIns="0" tIns="12700" rIns="0" bIns="0" rtlCol="0">
            <a:spAutoFit/>
          </a:bodyPr>
          <a:lstStyle/>
          <a:p>
            <a:pPr marL="12700">
              <a:lnSpc>
                <a:spcPct val="100000"/>
              </a:lnSpc>
              <a:spcBef>
                <a:spcPts val="100"/>
              </a:spcBef>
            </a:pPr>
            <a:r>
              <a:rPr sz="2600" b="1" spc="-40" dirty="0">
                <a:solidFill>
                  <a:srgbClr val="FFFFFF"/>
                </a:solidFill>
                <a:latin typeface="Arial"/>
                <a:cs typeface="Arial"/>
              </a:rPr>
              <a:t>KASUS</a:t>
            </a:r>
            <a:r>
              <a:rPr sz="2600" b="1" spc="-80" dirty="0">
                <a:solidFill>
                  <a:srgbClr val="FFFFFF"/>
                </a:solidFill>
                <a:latin typeface="Arial"/>
                <a:cs typeface="Arial"/>
              </a:rPr>
              <a:t> </a:t>
            </a:r>
            <a:r>
              <a:rPr sz="2600" b="1" spc="10" dirty="0">
                <a:solidFill>
                  <a:srgbClr val="FFFFFF"/>
                </a:solidFill>
                <a:latin typeface="Arial"/>
                <a:cs typeface="Arial"/>
              </a:rPr>
              <a:t>ANAK</a:t>
            </a:r>
            <a:endParaRPr sz="2600" dirty="0">
              <a:latin typeface="Arial"/>
              <a:cs typeface="Arial"/>
            </a:endParaRPr>
          </a:p>
        </p:txBody>
      </p:sp>
      <p:sp>
        <p:nvSpPr>
          <p:cNvPr id="42" name="object 42"/>
          <p:cNvSpPr txBox="1"/>
          <p:nvPr/>
        </p:nvSpPr>
        <p:spPr>
          <a:xfrm>
            <a:off x="10348553" y="6549953"/>
            <a:ext cx="2395855" cy="760208"/>
          </a:xfrm>
          <a:prstGeom prst="rect">
            <a:avLst/>
          </a:prstGeom>
        </p:spPr>
        <p:txBody>
          <a:bodyPr vert="horz" wrap="square" lIns="0" tIns="12700" rIns="0" bIns="0" rtlCol="0">
            <a:spAutoFit/>
          </a:bodyPr>
          <a:lstStyle/>
          <a:p>
            <a:pPr marL="1032510" marR="5080" indent="-1020444" algn="ctr">
              <a:lnSpc>
                <a:spcPct val="121900"/>
              </a:lnSpc>
              <a:spcBef>
                <a:spcPts val="100"/>
              </a:spcBef>
            </a:pPr>
            <a:r>
              <a:rPr sz="2000" b="1" spc="15" dirty="0">
                <a:solidFill>
                  <a:srgbClr val="181818"/>
                </a:solidFill>
                <a:latin typeface="Arial"/>
                <a:cs typeface="Arial"/>
              </a:rPr>
              <a:t>Kasus </a:t>
            </a:r>
            <a:r>
              <a:rPr sz="2000" b="1" spc="80" dirty="0" err="1">
                <a:solidFill>
                  <a:srgbClr val="181818"/>
                </a:solidFill>
                <a:latin typeface="Arial"/>
                <a:cs typeface="Arial"/>
              </a:rPr>
              <a:t>Kekerasan</a:t>
            </a:r>
            <a:r>
              <a:rPr sz="2000" b="1" spc="-25" dirty="0">
                <a:solidFill>
                  <a:srgbClr val="181818"/>
                </a:solidFill>
                <a:latin typeface="Arial"/>
                <a:cs typeface="Arial"/>
              </a:rPr>
              <a:t> </a:t>
            </a:r>
            <a:endParaRPr sz="2000" dirty="0">
              <a:latin typeface="Arial"/>
              <a:cs typeface="Arial"/>
            </a:endParaRPr>
          </a:p>
          <a:p>
            <a:pPr marL="21590" algn="ctr">
              <a:lnSpc>
                <a:spcPct val="100000"/>
              </a:lnSpc>
              <a:spcBef>
                <a:spcPts val="525"/>
              </a:spcBef>
            </a:pPr>
            <a:r>
              <a:rPr sz="2000" b="1" spc="15" dirty="0">
                <a:solidFill>
                  <a:srgbClr val="181818"/>
                </a:solidFill>
                <a:latin typeface="Arial"/>
                <a:cs typeface="Arial"/>
              </a:rPr>
              <a:t>Kasus </a:t>
            </a:r>
            <a:r>
              <a:rPr sz="2000" b="1" spc="90" dirty="0" err="1">
                <a:solidFill>
                  <a:srgbClr val="181818"/>
                </a:solidFill>
                <a:latin typeface="Arial"/>
                <a:cs typeface="Arial"/>
              </a:rPr>
              <a:t>lainnya</a:t>
            </a:r>
            <a:r>
              <a:rPr sz="2000" b="1" spc="90" dirty="0">
                <a:solidFill>
                  <a:srgbClr val="181818"/>
                </a:solidFill>
                <a:latin typeface="Arial"/>
                <a:cs typeface="Arial"/>
              </a:rPr>
              <a:t> </a:t>
            </a:r>
            <a:endParaRPr sz="2000" dirty="0">
              <a:latin typeface="Arial"/>
              <a:cs typeface="Arial"/>
            </a:endParaRPr>
          </a:p>
        </p:txBody>
      </p:sp>
      <p:sp>
        <p:nvSpPr>
          <p:cNvPr id="43" name="object 43"/>
          <p:cNvSpPr txBox="1"/>
          <p:nvPr/>
        </p:nvSpPr>
        <p:spPr>
          <a:xfrm>
            <a:off x="13784170" y="4042380"/>
            <a:ext cx="2209800" cy="421640"/>
          </a:xfrm>
          <a:prstGeom prst="rect">
            <a:avLst/>
          </a:prstGeom>
        </p:spPr>
        <p:txBody>
          <a:bodyPr vert="horz" wrap="square" lIns="0" tIns="12700" rIns="0" bIns="0" rtlCol="0">
            <a:spAutoFit/>
          </a:bodyPr>
          <a:lstStyle/>
          <a:p>
            <a:pPr marL="12700">
              <a:lnSpc>
                <a:spcPct val="100000"/>
              </a:lnSpc>
              <a:spcBef>
                <a:spcPts val="100"/>
              </a:spcBef>
            </a:pPr>
            <a:r>
              <a:rPr sz="2600" b="1" spc="-40" dirty="0">
                <a:solidFill>
                  <a:srgbClr val="FFFFFF"/>
                </a:solidFill>
                <a:latin typeface="Arial"/>
                <a:cs typeface="Arial"/>
              </a:rPr>
              <a:t>KASUS</a:t>
            </a:r>
            <a:r>
              <a:rPr sz="2600" b="1" spc="-80" dirty="0">
                <a:solidFill>
                  <a:srgbClr val="FFFFFF"/>
                </a:solidFill>
                <a:latin typeface="Arial"/>
                <a:cs typeface="Arial"/>
              </a:rPr>
              <a:t> </a:t>
            </a:r>
            <a:r>
              <a:rPr sz="2600" b="1" spc="10" dirty="0">
                <a:solidFill>
                  <a:srgbClr val="FFFFFF"/>
                </a:solidFill>
                <a:latin typeface="Arial"/>
                <a:cs typeface="Arial"/>
              </a:rPr>
              <a:t>ANAK</a:t>
            </a:r>
            <a:endParaRPr sz="2600" dirty="0">
              <a:latin typeface="Arial"/>
              <a:cs typeface="Arial"/>
            </a:endParaRPr>
          </a:p>
        </p:txBody>
      </p:sp>
      <p:sp>
        <p:nvSpPr>
          <p:cNvPr id="44" name="object 44"/>
          <p:cNvSpPr txBox="1"/>
          <p:nvPr/>
        </p:nvSpPr>
        <p:spPr>
          <a:xfrm>
            <a:off x="13682743" y="5643706"/>
            <a:ext cx="2329180" cy="391160"/>
          </a:xfrm>
          <a:prstGeom prst="rect">
            <a:avLst/>
          </a:prstGeom>
        </p:spPr>
        <p:txBody>
          <a:bodyPr vert="horz" wrap="square" lIns="0" tIns="12700" rIns="0" bIns="0" rtlCol="0">
            <a:spAutoFit/>
          </a:bodyPr>
          <a:lstStyle/>
          <a:p>
            <a:pPr marL="12700">
              <a:lnSpc>
                <a:spcPct val="100000"/>
              </a:lnSpc>
              <a:spcBef>
                <a:spcPts val="100"/>
              </a:spcBef>
            </a:pPr>
            <a:r>
              <a:rPr sz="2400" b="1" u="heavy" spc="110" dirty="0">
                <a:solidFill>
                  <a:srgbClr val="181818"/>
                </a:solidFill>
                <a:uFill>
                  <a:solidFill>
                    <a:srgbClr val="181818"/>
                  </a:solidFill>
                </a:uFill>
                <a:latin typeface="Arial"/>
                <a:cs typeface="Arial"/>
              </a:rPr>
              <a:t>Bentuk </a:t>
            </a:r>
            <a:r>
              <a:rPr sz="2400" b="1" u="heavy" spc="25" dirty="0">
                <a:solidFill>
                  <a:srgbClr val="181818"/>
                </a:solidFill>
                <a:uFill>
                  <a:solidFill>
                    <a:srgbClr val="181818"/>
                  </a:solidFill>
                </a:uFill>
                <a:latin typeface="Arial"/>
                <a:cs typeface="Arial"/>
              </a:rPr>
              <a:t>Kasus</a:t>
            </a:r>
            <a:r>
              <a:rPr sz="2400" b="1" spc="-114" dirty="0">
                <a:solidFill>
                  <a:srgbClr val="181818"/>
                </a:solidFill>
                <a:latin typeface="Arial"/>
                <a:cs typeface="Arial"/>
              </a:rPr>
              <a:t> </a:t>
            </a:r>
            <a:r>
              <a:rPr sz="2400" b="1" u="heavy" spc="-215" dirty="0">
                <a:solidFill>
                  <a:srgbClr val="181818"/>
                </a:solidFill>
                <a:uFill>
                  <a:solidFill>
                    <a:srgbClr val="181818"/>
                  </a:solidFill>
                </a:uFill>
                <a:latin typeface="Arial"/>
                <a:cs typeface="Arial"/>
              </a:rPr>
              <a:t>:</a:t>
            </a:r>
            <a:endParaRPr sz="2400" dirty="0">
              <a:latin typeface="Arial"/>
              <a:cs typeface="Arial"/>
            </a:endParaRPr>
          </a:p>
        </p:txBody>
      </p:sp>
      <p:sp>
        <p:nvSpPr>
          <p:cNvPr id="45" name="object 45"/>
          <p:cNvSpPr txBox="1"/>
          <p:nvPr/>
        </p:nvSpPr>
        <p:spPr>
          <a:xfrm>
            <a:off x="13286773" y="6294433"/>
            <a:ext cx="2929890" cy="1435100"/>
          </a:xfrm>
          <a:prstGeom prst="rect">
            <a:avLst/>
          </a:prstGeom>
        </p:spPr>
        <p:txBody>
          <a:bodyPr vert="horz" wrap="square" lIns="0" tIns="12700" rIns="0" bIns="0" rtlCol="0">
            <a:spAutoFit/>
          </a:bodyPr>
          <a:lstStyle/>
          <a:p>
            <a:pPr marL="1008380" marR="941705" indent="-635" algn="ctr">
              <a:lnSpc>
                <a:spcPct val="121700"/>
              </a:lnSpc>
              <a:spcBef>
                <a:spcPts val="100"/>
              </a:spcBef>
            </a:pPr>
            <a:r>
              <a:rPr sz="1900" b="1" spc="45" dirty="0">
                <a:solidFill>
                  <a:srgbClr val="181818"/>
                </a:solidFill>
                <a:latin typeface="Arial"/>
                <a:cs typeface="Arial"/>
              </a:rPr>
              <a:t>Fisik  </a:t>
            </a:r>
            <a:r>
              <a:rPr sz="1900" b="1" spc="50" dirty="0">
                <a:solidFill>
                  <a:srgbClr val="181818"/>
                </a:solidFill>
                <a:latin typeface="Arial"/>
                <a:cs typeface="Arial"/>
              </a:rPr>
              <a:t>psikis  </a:t>
            </a:r>
            <a:r>
              <a:rPr sz="1900" b="1" spc="-25" dirty="0">
                <a:solidFill>
                  <a:srgbClr val="181818"/>
                </a:solidFill>
                <a:latin typeface="Arial"/>
                <a:cs typeface="Arial"/>
              </a:rPr>
              <a:t>S</a:t>
            </a:r>
            <a:r>
              <a:rPr sz="1900" b="1" spc="130" dirty="0">
                <a:solidFill>
                  <a:srgbClr val="181818"/>
                </a:solidFill>
                <a:latin typeface="Arial"/>
                <a:cs typeface="Arial"/>
              </a:rPr>
              <a:t>e</a:t>
            </a:r>
            <a:r>
              <a:rPr sz="1900" b="1" spc="140" dirty="0">
                <a:solidFill>
                  <a:srgbClr val="181818"/>
                </a:solidFill>
                <a:latin typeface="Arial"/>
                <a:cs typeface="Arial"/>
              </a:rPr>
              <a:t>k</a:t>
            </a:r>
            <a:r>
              <a:rPr sz="1900" b="1" spc="-25" dirty="0">
                <a:solidFill>
                  <a:srgbClr val="181818"/>
                </a:solidFill>
                <a:latin typeface="Arial"/>
                <a:cs typeface="Arial"/>
              </a:rPr>
              <a:t>s</a:t>
            </a:r>
            <a:r>
              <a:rPr sz="1900" b="1" spc="100" dirty="0">
                <a:solidFill>
                  <a:srgbClr val="181818"/>
                </a:solidFill>
                <a:latin typeface="Arial"/>
                <a:cs typeface="Arial"/>
              </a:rPr>
              <a:t>ua</a:t>
            </a:r>
            <a:r>
              <a:rPr sz="1900" b="1" dirty="0">
                <a:solidFill>
                  <a:srgbClr val="181818"/>
                </a:solidFill>
                <a:latin typeface="Arial"/>
                <a:cs typeface="Arial"/>
              </a:rPr>
              <a:t>l</a:t>
            </a:r>
            <a:endParaRPr sz="1900" dirty="0">
              <a:latin typeface="Arial"/>
              <a:cs typeface="Arial"/>
            </a:endParaRPr>
          </a:p>
          <a:p>
            <a:pPr algn="ctr">
              <a:lnSpc>
                <a:spcPct val="100000"/>
              </a:lnSpc>
              <a:spcBef>
                <a:spcPts val="495"/>
              </a:spcBef>
            </a:pPr>
            <a:r>
              <a:rPr sz="1900" b="1" spc="90" dirty="0">
                <a:solidFill>
                  <a:srgbClr val="181818"/>
                </a:solidFill>
                <a:latin typeface="Arial"/>
                <a:cs typeface="Arial"/>
              </a:rPr>
              <a:t>Pemenuhan</a:t>
            </a:r>
            <a:r>
              <a:rPr sz="1900" b="1" spc="-5" dirty="0">
                <a:solidFill>
                  <a:srgbClr val="181818"/>
                </a:solidFill>
                <a:latin typeface="Arial"/>
                <a:cs typeface="Arial"/>
              </a:rPr>
              <a:t> </a:t>
            </a:r>
            <a:r>
              <a:rPr sz="1900" b="1" spc="110" dirty="0">
                <a:solidFill>
                  <a:srgbClr val="181818"/>
                </a:solidFill>
                <a:latin typeface="Arial"/>
                <a:cs typeface="Arial"/>
              </a:rPr>
              <a:t>kebutuhan</a:t>
            </a:r>
            <a:endParaRPr sz="1900" dirty="0">
              <a:latin typeface="Arial"/>
              <a:cs typeface="Arial"/>
            </a:endParaRPr>
          </a:p>
        </p:txBody>
      </p:sp>
      <p:sp>
        <p:nvSpPr>
          <p:cNvPr id="47" name="object 21">
            <a:extLst>
              <a:ext uri="{FF2B5EF4-FFF2-40B4-BE49-F238E27FC236}">
                <a16:creationId xmlns:a16="http://schemas.microsoft.com/office/drawing/2014/main" id="{F781001B-060B-43FC-9847-9DF76A4DB65F}"/>
              </a:ext>
            </a:extLst>
          </p:cNvPr>
          <p:cNvSpPr txBox="1"/>
          <p:nvPr/>
        </p:nvSpPr>
        <p:spPr>
          <a:xfrm>
            <a:off x="10374059" y="5715042"/>
            <a:ext cx="2298700" cy="391160"/>
          </a:xfrm>
          <a:prstGeom prst="rect">
            <a:avLst/>
          </a:prstGeom>
        </p:spPr>
        <p:txBody>
          <a:bodyPr vert="horz" wrap="square" lIns="0" tIns="12700" rIns="0" bIns="0" rtlCol="0">
            <a:spAutoFit/>
          </a:bodyPr>
          <a:lstStyle/>
          <a:p>
            <a:pPr marL="12700">
              <a:lnSpc>
                <a:spcPct val="100000"/>
              </a:lnSpc>
              <a:spcBef>
                <a:spcPts val="100"/>
              </a:spcBef>
            </a:pPr>
            <a:r>
              <a:rPr sz="2400" b="1" u="heavy" spc="110" dirty="0">
                <a:solidFill>
                  <a:srgbClr val="181818"/>
                </a:solidFill>
                <a:uFill>
                  <a:solidFill>
                    <a:srgbClr val="181818"/>
                  </a:solidFill>
                </a:uFill>
                <a:latin typeface="Arial"/>
                <a:cs typeface="Arial"/>
              </a:rPr>
              <a:t>Bentuk </a:t>
            </a:r>
            <a:r>
              <a:rPr sz="2400" b="1" u="heavy" spc="55" dirty="0">
                <a:solidFill>
                  <a:srgbClr val="181818"/>
                </a:solidFill>
                <a:uFill>
                  <a:solidFill>
                    <a:srgbClr val="181818"/>
                  </a:solidFill>
                </a:uFill>
                <a:latin typeface="Arial"/>
                <a:cs typeface="Arial"/>
              </a:rPr>
              <a:t>kasus</a:t>
            </a:r>
            <a:r>
              <a:rPr sz="2400" b="1" spc="-110" dirty="0">
                <a:solidFill>
                  <a:srgbClr val="181818"/>
                </a:solidFill>
                <a:latin typeface="Arial"/>
                <a:cs typeface="Arial"/>
              </a:rPr>
              <a:t> </a:t>
            </a:r>
            <a:r>
              <a:rPr sz="2400" b="1" u="heavy" spc="-215" dirty="0">
                <a:solidFill>
                  <a:srgbClr val="181818"/>
                </a:solidFill>
                <a:uFill>
                  <a:solidFill>
                    <a:srgbClr val="181818"/>
                  </a:solidFill>
                </a:uFill>
                <a:latin typeface="Arial"/>
                <a:cs typeface="Arial"/>
              </a:rPr>
              <a:t>:</a:t>
            </a:r>
            <a:endParaRPr sz="2400" dirty="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002885" cy="10287000"/>
          </a:xfrm>
          <a:custGeom>
            <a:avLst/>
            <a:gdLst/>
            <a:ahLst/>
            <a:cxnLst/>
            <a:rect l="l" t="t" r="r" b="b"/>
            <a:pathLst>
              <a:path w="18002885" h="10287000">
                <a:moveTo>
                  <a:pt x="0" y="10287000"/>
                </a:moveTo>
                <a:lnTo>
                  <a:pt x="18002859" y="10287000"/>
                </a:lnTo>
                <a:lnTo>
                  <a:pt x="18002859" y="0"/>
                </a:lnTo>
                <a:lnTo>
                  <a:pt x="0" y="0"/>
                </a:lnTo>
                <a:lnTo>
                  <a:pt x="0" y="10287000"/>
                </a:lnTo>
                <a:close/>
              </a:path>
            </a:pathLst>
          </a:custGeom>
          <a:solidFill>
            <a:srgbClr val="D1EDF4"/>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sp>
          <p:nvSpPr>
            <p:cNvPr id="4" name="object 4"/>
            <p:cNvSpPr/>
            <p:nvPr/>
          </p:nvSpPr>
          <p:spPr>
            <a:xfrm>
              <a:off x="7423239" y="11"/>
              <a:ext cx="10864850" cy="10287000"/>
            </a:xfrm>
            <a:custGeom>
              <a:avLst/>
              <a:gdLst/>
              <a:ahLst/>
              <a:cxnLst/>
              <a:rect l="l" t="t" r="r" b="b"/>
              <a:pathLst>
                <a:path w="10864850" h="10287000">
                  <a:moveTo>
                    <a:pt x="209550" y="1035697"/>
                  </a:moveTo>
                  <a:lnTo>
                    <a:pt x="0" y="1035697"/>
                  </a:lnTo>
                  <a:lnTo>
                    <a:pt x="0" y="9265298"/>
                  </a:lnTo>
                  <a:lnTo>
                    <a:pt x="209550" y="9265298"/>
                  </a:lnTo>
                  <a:lnTo>
                    <a:pt x="209550" y="1035697"/>
                  </a:lnTo>
                  <a:close/>
                </a:path>
                <a:path w="10864850" h="10287000">
                  <a:moveTo>
                    <a:pt x="10864748" y="0"/>
                  </a:moveTo>
                  <a:lnTo>
                    <a:pt x="10579621" y="0"/>
                  </a:lnTo>
                  <a:lnTo>
                    <a:pt x="10579621" y="10287000"/>
                  </a:lnTo>
                  <a:lnTo>
                    <a:pt x="10864748" y="10287000"/>
                  </a:lnTo>
                  <a:lnTo>
                    <a:pt x="10864748" y="0"/>
                  </a:lnTo>
                  <a:close/>
                </a:path>
              </a:pathLst>
            </a:custGeom>
            <a:solidFill>
              <a:srgbClr val="010300"/>
            </a:solidFill>
          </p:spPr>
          <p:txBody>
            <a:bodyPr wrap="square" lIns="0" tIns="0" rIns="0" bIns="0" rtlCol="0"/>
            <a:lstStyle/>
            <a:p>
              <a:endParaRPr/>
            </a:p>
          </p:txBody>
        </p:sp>
        <p:sp>
          <p:nvSpPr>
            <p:cNvPr id="5" name="object 5"/>
            <p:cNvSpPr/>
            <p:nvPr/>
          </p:nvSpPr>
          <p:spPr>
            <a:xfrm>
              <a:off x="0" y="6723392"/>
              <a:ext cx="2403313" cy="356360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913743" y="6784673"/>
              <a:ext cx="3475710" cy="350232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0" y="9720279"/>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8" name="object 8"/>
            <p:cNvSpPr/>
            <p:nvPr/>
          </p:nvSpPr>
          <p:spPr>
            <a:xfrm>
              <a:off x="2555870" y="9027033"/>
              <a:ext cx="13173089" cy="1259954"/>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a:spLocks noGrp="1"/>
          </p:cNvSpPr>
          <p:nvPr>
            <p:ph type="title"/>
          </p:nvPr>
        </p:nvSpPr>
        <p:spPr>
          <a:xfrm>
            <a:off x="9131300" y="1563697"/>
            <a:ext cx="6156960" cy="2616200"/>
          </a:xfrm>
          <a:prstGeom prst="rect">
            <a:avLst/>
          </a:prstGeom>
        </p:spPr>
        <p:txBody>
          <a:bodyPr vert="horz" wrap="square" lIns="0" tIns="104139" rIns="0" bIns="0" rtlCol="0">
            <a:spAutoFit/>
          </a:bodyPr>
          <a:lstStyle/>
          <a:p>
            <a:pPr marL="12700" marR="839469">
              <a:lnSpc>
                <a:spcPts val="6600"/>
              </a:lnSpc>
              <a:spcBef>
                <a:spcPts val="819"/>
              </a:spcBef>
            </a:pPr>
            <a:r>
              <a:rPr sz="6000" b="1" spc="315" dirty="0">
                <a:solidFill>
                  <a:srgbClr val="010300"/>
                </a:solidFill>
                <a:latin typeface="Arial"/>
                <a:cs typeface="Arial"/>
              </a:rPr>
              <a:t>SALAH</a:t>
            </a:r>
            <a:r>
              <a:rPr sz="6000" b="1" spc="300" dirty="0">
                <a:solidFill>
                  <a:srgbClr val="010300"/>
                </a:solidFill>
                <a:latin typeface="Arial"/>
                <a:cs typeface="Arial"/>
              </a:rPr>
              <a:t> </a:t>
            </a:r>
            <a:r>
              <a:rPr sz="6000" b="1" spc="265" dirty="0">
                <a:solidFill>
                  <a:srgbClr val="010300"/>
                </a:solidFill>
                <a:latin typeface="Arial"/>
                <a:cs typeface="Arial"/>
              </a:rPr>
              <a:t>SATU  </a:t>
            </a:r>
            <a:r>
              <a:rPr sz="6000" b="1" spc="420" dirty="0">
                <a:solidFill>
                  <a:srgbClr val="010300"/>
                </a:solidFill>
                <a:latin typeface="Arial"/>
                <a:cs typeface="Arial"/>
              </a:rPr>
              <a:t>UPAYA</a:t>
            </a:r>
            <a:endParaRPr sz="6000">
              <a:latin typeface="Arial"/>
              <a:cs typeface="Arial"/>
            </a:endParaRPr>
          </a:p>
          <a:p>
            <a:pPr marL="12700">
              <a:lnSpc>
                <a:spcPts val="6480"/>
              </a:lnSpc>
            </a:pPr>
            <a:r>
              <a:rPr sz="6000" b="1" spc="200" dirty="0">
                <a:solidFill>
                  <a:srgbClr val="010300"/>
                </a:solidFill>
                <a:latin typeface="Arial"/>
                <a:cs typeface="Arial"/>
              </a:rPr>
              <a:t>P</a:t>
            </a:r>
            <a:r>
              <a:rPr sz="6000" b="1" spc="-315" dirty="0">
                <a:solidFill>
                  <a:srgbClr val="010300"/>
                </a:solidFill>
                <a:latin typeface="Arial"/>
                <a:cs typeface="Arial"/>
              </a:rPr>
              <a:t>E</a:t>
            </a:r>
            <a:r>
              <a:rPr sz="6000" b="1" spc="830" dirty="0">
                <a:solidFill>
                  <a:srgbClr val="010300"/>
                </a:solidFill>
                <a:latin typeface="Arial"/>
                <a:cs typeface="Arial"/>
              </a:rPr>
              <a:t>N</a:t>
            </a:r>
            <a:r>
              <a:rPr sz="6000" b="1" spc="580" dirty="0">
                <a:solidFill>
                  <a:srgbClr val="010300"/>
                </a:solidFill>
                <a:latin typeface="Arial"/>
                <a:cs typeface="Arial"/>
              </a:rPr>
              <a:t>A</a:t>
            </a:r>
            <a:r>
              <a:rPr sz="6000" b="1" spc="830" dirty="0">
                <a:solidFill>
                  <a:srgbClr val="010300"/>
                </a:solidFill>
                <a:latin typeface="Arial"/>
                <a:cs typeface="Arial"/>
              </a:rPr>
              <a:t>N</a:t>
            </a:r>
            <a:r>
              <a:rPr sz="6000" b="1" spc="515" dirty="0">
                <a:solidFill>
                  <a:srgbClr val="010300"/>
                </a:solidFill>
                <a:latin typeface="Arial"/>
                <a:cs typeface="Arial"/>
              </a:rPr>
              <a:t>G</a:t>
            </a:r>
            <a:r>
              <a:rPr sz="6000" b="1" spc="580" dirty="0">
                <a:solidFill>
                  <a:srgbClr val="010300"/>
                </a:solidFill>
                <a:latin typeface="Arial"/>
                <a:cs typeface="Arial"/>
              </a:rPr>
              <a:t>A</a:t>
            </a:r>
            <a:r>
              <a:rPr sz="6000" b="1" spc="830" dirty="0">
                <a:solidFill>
                  <a:srgbClr val="010300"/>
                </a:solidFill>
                <a:latin typeface="Arial"/>
                <a:cs typeface="Arial"/>
              </a:rPr>
              <a:t>N</a:t>
            </a:r>
            <a:r>
              <a:rPr sz="6000" b="1" spc="580" dirty="0">
                <a:solidFill>
                  <a:srgbClr val="010300"/>
                </a:solidFill>
                <a:latin typeface="Arial"/>
                <a:cs typeface="Arial"/>
              </a:rPr>
              <a:t>A</a:t>
            </a:r>
            <a:r>
              <a:rPr sz="6000" b="1" spc="620" dirty="0">
                <a:solidFill>
                  <a:srgbClr val="010300"/>
                </a:solidFill>
                <a:latin typeface="Arial"/>
                <a:cs typeface="Arial"/>
              </a:rPr>
              <a:t>N</a:t>
            </a:r>
            <a:endParaRPr sz="6000">
              <a:latin typeface="Arial"/>
              <a:cs typeface="Arial"/>
            </a:endParaRPr>
          </a:p>
        </p:txBody>
      </p:sp>
      <p:sp>
        <p:nvSpPr>
          <p:cNvPr id="10" name="object 10"/>
          <p:cNvSpPr/>
          <p:nvPr/>
        </p:nvSpPr>
        <p:spPr>
          <a:xfrm>
            <a:off x="1028700" y="1848198"/>
            <a:ext cx="5067447" cy="48260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5940492" y="377723"/>
            <a:ext cx="2009774" cy="781049"/>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14386743" y="185614"/>
            <a:ext cx="1409699" cy="847724"/>
          </a:xfrm>
          <a:prstGeom prst="rect">
            <a:avLst/>
          </a:prstGeom>
          <a:blipFill>
            <a:blip r:embed="rId7" cstate="print"/>
            <a:stretch>
              <a:fillRect/>
            </a:stretch>
          </a:blipFill>
        </p:spPr>
        <p:txBody>
          <a:bodyPr wrap="square" lIns="0" tIns="0" rIns="0" bIns="0" rtlCol="0"/>
          <a:lstStyle/>
          <a:p>
            <a:endParaRPr/>
          </a:p>
        </p:txBody>
      </p:sp>
      <p:sp>
        <p:nvSpPr>
          <p:cNvPr id="13" name="object 13"/>
          <p:cNvSpPr txBox="1"/>
          <p:nvPr/>
        </p:nvSpPr>
        <p:spPr>
          <a:xfrm>
            <a:off x="9131300" y="4434586"/>
            <a:ext cx="6799580" cy="4553585"/>
          </a:xfrm>
          <a:prstGeom prst="rect">
            <a:avLst/>
          </a:prstGeom>
        </p:spPr>
        <p:txBody>
          <a:bodyPr vert="horz" wrap="square" lIns="0" tIns="45085" rIns="0" bIns="0" rtlCol="0">
            <a:spAutoFit/>
          </a:bodyPr>
          <a:lstStyle/>
          <a:p>
            <a:pPr marL="12700">
              <a:lnSpc>
                <a:spcPct val="100000"/>
              </a:lnSpc>
              <a:spcBef>
                <a:spcPts val="355"/>
              </a:spcBef>
            </a:pPr>
            <a:r>
              <a:rPr sz="4000" b="1" spc="280" dirty="0">
                <a:solidFill>
                  <a:srgbClr val="010300"/>
                </a:solidFill>
                <a:latin typeface="Arial"/>
                <a:cs typeface="Arial"/>
              </a:rPr>
              <a:t>BANTUAN</a:t>
            </a:r>
            <a:r>
              <a:rPr sz="4000" b="1" spc="190" dirty="0">
                <a:solidFill>
                  <a:srgbClr val="010300"/>
                </a:solidFill>
                <a:latin typeface="Arial"/>
                <a:cs typeface="Arial"/>
              </a:rPr>
              <a:t> </a:t>
            </a:r>
            <a:r>
              <a:rPr sz="4000" b="1" spc="254" dirty="0">
                <a:solidFill>
                  <a:srgbClr val="010300"/>
                </a:solidFill>
                <a:latin typeface="Arial"/>
                <a:cs typeface="Arial"/>
              </a:rPr>
              <a:t>PSIKOSOSIAL</a:t>
            </a:r>
            <a:endParaRPr sz="4000">
              <a:latin typeface="Arial"/>
              <a:cs typeface="Arial"/>
            </a:endParaRPr>
          </a:p>
          <a:p>
            <a:pPr marL="12700">
              <a:lnSpc>
                <a:spcPct val="100000"/>
              </a:lnSpc>
              <a:spcBef>
                <a:spcPts val="204"/>
              </a:spcBef>
            </a:pPr>
            <a:r>
              <a:rPr sz="3200" spc="75" dirty="0">
                <a:solidFill>
                  <a:srgbClr val="010300"/>
                </a:solidFill>
                <a:latin typeface="MathJax_SansSerif"/>
                <a:cs typeface="MathJax_SansSerif"/>
              </a:rPr>
              <a:t>Bantuan </a:t>
            </a:r>
            <a:r>
              <a:rPr sz="3200" spc="165" dirty="0">
                <a:solidFill>
                  <a:srgbClr val="010300"/>
                </a:solidFill>
                <a:latin typeface="MathJax_SansSerif"/>
                <a:cs typeface="MathJax_SansSerif"/>
              </a:rPr>
              <a:t>yang </a:t>
            </a:r>
            <a:r>
              <a:rPr sz="3200" spc="140" dirty="0">
                <a:solidFill>
                  <a:srgbClr val="010300"/>
                </a:solidFill>
                <a:latin typeface="MathJax_SansSerif"/>
                <a:cs typeface="MathJax_SansSerif"/>
              </a:rPr>
              <a:t>diberikan</a:t>
            </a:r>
            <a:r>
              <a:rPr sz="3200" spc="520" dirty="0">
                <a:solidFill>
                  <a:srgbClr val="010300"/>
                </a:solidFill>
                <a:latin typeface="MathJax_SansSerif"/>
                <a:cs typeface="MathJax_SansSerif"/>
              </a:rPr>
              <a:t> </a:t>
            </a:r>
            <a:r>
              <a:rPr sz="3200" spc="-5" dirty="0">
                <a:solidFill>
                  <a:srgbClr val="010300"/>
                </a:solidFill>
                <a:latin typeface="MathJax_SansSerif"/>
                <a:cs typeface="MathJax_SansSerif"/>
              </a:rPr>
              <a:t>untuk</a:t>
            </a:r>
            <a:endParaRPr sz="3200">
              <a:latin typeface="MathJax_SansSerif"/>
              <a:cs typeface="MathJax_SansSerif"/>
            </a:endParaRPr>
          </a:p>
          <a:p>
            <a:pPr marL="12700" marR="574675">
              <a:lnSpc>
                <a:spcPct val="115199"/>
              </a:lnSpc>
            </a:pPr>
            <a:r>
              <a:rPr sz="3200" spc="135" dirty="0">
                <a:solidFill>
                  <a:srgbClr val="010300"/>
                </a:solidFill>
                <a:latin typeface="MathJax_SansSerif"/>
                <a:cs typeface="MathJax_SansSerif"/>
              </a:rPr>
              <a:t>memfasilitasi </a:t>
            </a:r>
            <a:r>
              <a:rPr sz="3200" spc="150" dirty="0">
                <a:solidFill>
                  <a:srgbClr val="010300"/>
                </a:solidFill>
                <a:latin typeface="MathJax_SansSerif"/>
                <a:cs typeface="MathJax_SansSerif"/>
              </a:rPr>
              <a:t>kemampuan </a:t>
            </a:r>
            <a:r>
              <a:rPr sz="3200" spc="-5" dirty="0">
                <a:solidFill>
                  <a:srgbClr val="010300"/>
                </a:solidFill>
                <a:latin typeface="MathJax_SansSerif"/>
                <a:cs typeface="MathJax_SansSerif"/>
              </a:rPr>
              <a:t>untuk  </a:t>
            </a:r>
            <a:r>
              <a:rPr sz="3200" spc="125" dirty="0">
                <a:solidFill>
                  <a:srgbClr val="010300"/>
                </a:solidFill>
                <a:latin typeface="MathJax_SansSerif"/>
                <a:cs typeface="MathJax_SansSerif"/>
              </a:rPr>
              <a:t>bangkit </a:t>
            </a:r>
            <a:r>
              <a:rPr sz="3200" spc="130" dirty="0">
                <a:solidFill>
                  <a:srgbClr val="010300"/>
                </a:solidFill>
                <a:latin typeface="MathJax_SansSerif"/>
                <a:cs typeface="MathJax_SansSerif"/>
              </a:rPr>
              <a:t>kembali </a:t>
            </a:r>
            <a:r>
              <a:rPr sz="3200" spc="80" dirty="0">
                <a:solidFill>
                  <a:srgbClr val="010300"/>
                </a:solidFill>
                <a:latin typeface="MathJax_SansSerif"/>
                <a:cs typeface="MathJax_SansSerif"/>
              </a:rPr>
              <a:t>(resiliensi) </a:t>
            </a:r>
            <a:r>
              <a:rPr sz="3200" spc="165" dirty="0">
                <a:solidFill>
                  <a:srgbClr val="010300"/>
                </a:solidFill>
                <a:latin typeface="MathJax_SansSerif"/>
                <a:cs typeface="MathJax_SansSerif"/>
              </a:rPr>
              <a:t>yang  </a:t>
            </a:r>
            <a:r>
              <a:rPr sz="3200" spc="305" dirty="0">
                <a:solidFill>
                  <a:srgbClr val="010300"/>
                </a:solidFill>
                <a:latin typeface="MathJax_SansSerif"/>
                <a:cs typeface="MathJax_SansSerif"/>
              </a:rPr>
              <a:t>ada </a:t>
            </a:r>
            <a:r>
              <a:rPr sz="3200" spc="190" dirty="0">
                <a:solidFill>
                  <a:srgbClr val="010300"/>
                </a:solidFill>
                <a:latin typeface="MathJax_SansSerif"/>
                <a:cs typeface="MathJax_SansSerif"/>
              </a:rPr>
              <a:t>dalam </a:t>
            </a:r>
            <a:r>
              <a:rPr sz="3200" spc="70" dirty="0">
                <a:solidFill>
                  <a:srgbClr val="010300"/>
                </a:solidFill>
                <a:latin typeface="MathJax_SansSerif"/>
                <a:cs typeface="MathJax_SansSerif"/>
              </a:rPr>
              <a:t>diri </a:t>
            </a:r>
            <a:r>
              <a:rPr sz="3200" spc="75" dirty="0">
                <a:solidFill>
                  <a:srgbClr val="010300"/>
                </a:solidFill>
                <a:latin typeface="MathJax_SansSerif"/>
                <a:cs typeface="MathJax_SansSerif"/>
              </a:rPr>
              <a:t>individu, </a:t>
            </a:r>
            <a:r>
              <a:rPr sz="3200" spc="145" dirty="0">
                <a:solidFill>
                  <a:srgbClr val="010300"/>
                </a:solidFill>
                <a:latin typeface="MathJax_SansSerif"/>
                <a:cs typeface="MathJax_SansSerif"/>
              </a:rPr>
              <a:t>keluarga,  </a:t>
            </a:r>
            <a:r>
              <a:rPr sz="3200" spc="204" dirty="0">
                <a:solidFill>
                  <a:srgbClr val="010300"/>
                </a:solidFill>
                <a:latin typeface="MathJax_SansSerif"/>
                <a:cs typeface="MathJax_SansSerif"/>
              </a:rPr>
              <a:t>dan </a:t>
            </a:r>
            <a:r>
              <a:rPr sz="3200" spc="80" dirty="0">
                <a:solidFill>
                  <a:srgbClr val="010300"/>
                </a:solidFill>
                <a:latin typeface="MathJax_SansSerif"/>
                <a:cs typeface="MathJax_SansSerif"/>
              </a:rPr>
              <a:t>komunitas </a:t>
            </a:r>
            <a:r>
              <a:rPr sz="3200" spc="215" dirty="0">
                <a:solidFill>
                  <a:srgbClr val="010300"/>
                </a:solidFill>
                <a:latin typeface="MathJax_SansSerif"/>
                <a:cs typeface="MathJax_SansSerif"/>
              </a:rPr>
              <a:t>sehingga </a:t>
            </a:r>
            <a:r>
              <a:rPr sz="3200" spc="120" dirty="0">
                <a:solidFill>
                  <a:srgbClr val="010300"/>
                </a:solidFill>
                <a:latin typeface="MathJax_SansSerif"/>
                <a:cs typeface="MathJax_SansSerif"/>
              </a:rPr>
              <a:t>mampu  </a:t>
            </a:r>
            <a:r>
              <a:rPr sz="3200" spc="125" dirty="0">
                <a:solidFill>
                  <a:srgbClr val="010300"/>
                </a:solidFill>
                <a:latin typeface="MathJax_SansSerif"/>
                <a:cs typeface="MathJax_SansSerif"/>
              </a:rPr>
              <a:t>bangkit </a:t>
            </a:r>
            <a:r>
              <a:rPr sz="3200" spc="150" dirty="0">
                <a:solidFill>
                  <a:srgbClr val="010300"/>
                </a:solidFill>
                <a:latin typeface="MathJax_SansSerif"/>
                <a:cs typeface="MathJax_SansSerif"/>
              </a:rPr>
              <a:t>dari </a:t>
            </a:r>
            <a:r>
              <a:rPr sz="3200" spc="175" dirty="0">
                <a:solidFill>
                  <a:srgbClr val="010300"/>
                </a:solidFill>
                <a:latin typeface="MathJax_SansSerif"/>
                <a:cs typeface="MathJax_SansSerif"/>
              </a:rPr>
              <a:t>dampak </a:t>
            </a:r>
            <a:r>
              <a:rPr sz="3200" spc="110" dirty="0">
                <a:solidFill>
                  <a:srgbClr val="010300"/>
                </a:solidFill>
                <a:latin typeface="MathJax_SansSerif"/>
                <a:cs typeface="MathJax_SansSerif"/>
              </a:rPr>
              <a:t>situasi </a:t>
            </a:r>
            <a:r>
              <a:rPr sz="3200" spc="35" dirty="0">
                <a:solidFill>
                  <a:srgbClr val="010300"/>
                </a:solidFill>
                <a:latin typeface="MathJax_SansSerif"/>
                <a:cs typeface="MathJax_SansSerif"/>
              </a:rPr>
              <a:t>krisis  </a:t>
            </a:r>
            <a:r>
              <a:rPr sz="3200" spc="165" dirty="0">
                <a:solidFill>
                  <a:srgbClr val="010300"/>
                </a:solidFill>
                <a:latin typeface="MathJax_SansSerif"/>
                <a:cs typeface="MathJax_SansSerif"/>
              </a:rPr>
              <a:t>yang</a:t>
            </a:r>
            <a:r>
              <a:rPr sz="3200" spc="250" dirty="0">
                <a:solidFill>
                  <a:srgbClr val="010300"/>
                </a:solidFill>
                <a:latin typeface="MathJax_SansSerif"/>
                <a:cs typeface="MathJax_SansSerif"/>
              </a:rPr>
              <a:t> </a:t>
            </a:r>
            <a:r>
              <a:rPr sz="3200" spc="140" dirty="0">
                <a:solidFill>
                  <a:srgbClr val="010300"/>
                </a:solidFill>
                <a:latin typeface="MathJax_SansSerif"/>
                <a:cs typeface="MathJax_SansSerif"/>
              </a:rPr>
              <a:t>dialami.</a:t>
            </a:r>
            <a:endParaRPr sz="3200">
              <a:latin typeface="MathJax_SansSerif"/>
              <a:cs typeface="MathJax_Sans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140531" y="377723"/>
            <a:ext cx="2009774" cy="78104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586753" y="185614"/>
            <a:ext cx="1409699" cy="8477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468958" y="0"/>
            <a:ext cx="7103939" cy="38608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0" y="5921564"/>
            <a:ext cx="4208270" cy="4112598"/>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016000" y="994150"/>
            <a:ext cx="6097905" cy="4139565"/>
          </a:xfrm>
          <a:prstGeom prst="rect">
            <a:avLst/>
          </a:prstGeom>
        </p:spPr>
        <p:txBody>
          <a:bodyPr vert="horz" wrap="square" lIns="0" tIns="121920" rIns="0" bIns="0" rtlCol="0">
            <a:spAutoFit/>
          </a:bodyPr>
          <a:lstStyle/>
          <a:p>
            <a:pPr marL="12700" marR="5080">
              <a:lnSpc>
                <a:spcPts val="7920"/>
              </a:lnSpc>
              <a:spcBef>
                <a:spcPts val="960"/>
              </a:spcBef>
            </a:pPr>
            <a:r>
              <a:rPr sz="7200" b="1" spc="-125" dirty="0">
                <a:solidFill>
                  <a:srgbClr val="2B91D5"/>
                </a:solidFill>
                <a:latin typeface="Arial"/>
                <a:cs typeface="Arial"/>
              </a:rPr>
              <a:t>Tokoh</a:t>
            </a:r>
            <a:r>
              <a:rPr sz="7200" b="1" spc="-245" dirty="0">
                <a:solidFill>
                  <a:srgbClr val="2B91D5"/>
                </a:solidFill>
                <a:latin typeface="Arial"/>
                <a:cs typeface="Arial"/>
              </a:rPr>
              <a:t> </a:t>
            </a:r>
            <a:r>
              <a:rPr sz="7200" b="1" spc="190" dirty="0">
                <a:solidFill>
                  <a:srgbClr val="2B91D5"/>
                </a:solidFill>
                <a:latin typeface="Arial"/>
                <a:cs typeface="Arial"/>
              </a:rPr>
              <a:t>Agama  </a:t>
            </a:r>
            <a:r>
              <a:rPr sz="7200" b="1" spc="100" dirty="0">
                <a:solidFill>
                  <a:srgbClr val="2B91D5"/>
                </a:solidFill>
                <a:latin typeface="Arial"/>
                <a:cs typeface="Arial"/>
              </a:rPr>
              <a:t>dan  </a:t>
            </a:r>
            <a:r>
              <a:rPr sz="7200" b="1" spc="-70" dirty="0">
                <a:solidFill>
                  <a:srgbClr val="2B91D5"/>
                </a:solidFill>
                <a:latin typeface="Arial"/>
                <a:cs typeface="Arial"/>
              </a:rPr>
              <a:t>Organisasi  </a:t>
            </a:r>
            <a:r>
              <a:rPr sz="7200" b="1" spc="90" dirty="0">
                <a:solidFill>
                  <a:srgbClr val="2B91D5"/>
                </a:solidFill>
                <a:latin typeface="Arial"/>
                <a:cs typeface="Arial"/>
              </a:rPr>
              <a:t>Keagamaan</a:t>
            </a:r>
            <a:endParaRPr sz="7200">
              <a:latin typeface="Arial"/>
              <a:cs typeface="Arial"/>
            </a:endParaRPr>
          </a:p>
        </p:txBody>
      </p:sp>
      <p:sp>
        <p:nvSpPr>
          <p:cNvPr id="7" name="object 7"/>
          <p:cNvSpPr txBox="1"/>
          <p:nvPr/>
        </p:nvSpPr>
        <p:spPr>
          <a:xfrm>
            <a:off x="1016000" y="5545640"/>
            <a:ext cx="5967730" cy="3959225"/>
          </a:xfrm>
          <a:prstGeom prst="rect">
            <a:avLst/>
          </a:prstGeom>
        </p:spPr>
        <p:txBody>
          <a:bodyPr vert="horz" wrap="square" lIns="0" tIns="12700" rIns="0" bIns="0" rtlCol="0">
            <a:spAutoFit/>
          </a:bodyPr>
          <a:lstStyle/>
          <a:p>
            <a:pPr marL="12700" marR="5080">
              <a:lnSpc>
                <a:spcPct val="115199"/>
              </a:lnSpc>
              <a:spcBef>
                <a:spcPts val="100"/>
              </a:spcBef>
            </a:pPr>
            <a:r>
              <a:rPr sz="3200" spc="-140" dirty="0">
                <a:latin typeface="Verdana"/>
                <a:cs typeface="Verdana"/>
              </a:rPr>
              <a:t>Tokoh </a:t>
            </a:r>
            <a:r>
              <a:rPr sz="3200" spc="-45" dirty="0">
                <a:latin typeface="Verdana"/>
                <a:cs typeface="Verdana"/>
              </a:rPr>
              <a:t>Agama </a:t>
            </a:r>
            <a:r>
              <a:rPr sz="3200" spc="-80" dirty="0">
                <a:latin typeface="Verdana"/>
                <a:cs typeface="Verdana"/>
              </a:rPr>
              <a:t>dan </a:t>
            </a:r>
            <a:r>
              <a:rPr sz="3200" spc="-95" dirty="0">
                <a:latin typeface="Verdana"/>
                <a:cs typeface="Verdana"/>
              </a:rPr>
              <a:t>Organisasi  </a:t>
            </a:r>
            <a:r>
              <a:rPr sz="3200" spc="-110" dirty="0">
                <a:latin typeface="Verdana"/>
                <a:cs typeface="Verdana"/>
              </a:rPr>
              <a:t>keagamaan </a:t>
            </a:r>
            <a:r>
              <a:rPr sz="3200" spc="-190" dirty="0">
                <a:latin typeface="Verdana"/>
                <a:cs typeface="Verdana"/>
              </a:rPr>
              <a:t>memiliki </a:t>
            </a:r>
            <a:r>
              <a:rPr sz="3200" spc="-114" dirty="0">
                <a:latin typeface="Verdana"/>
                <a:cs typeface="Verdana"/>
              </a:rPr>
              <a:t>peranan  </a:t>
            </a:r>
            <a:r>
              <a:rPr sz="3200" spc="-110" dirty="0">
                <a:latin typeface="Verdana"/>
                <a:cs typeface="Verdana"/>
              </a:rPr>
              <a:t>yang </a:t>
            </a:r>
            <a:r>
              <a:rPr sz="3200" spc="-80" dirty="0">
                <a:latin typeface="Verdana"/>
                <a:cs typeface="Verdana"/>
              </a:rPr>
              <a:t>sangat </a:t>
            </a:r>
            <a:r>
              <a:rPr sz="3200" spc="-130" dirty="0">
                <a:latin typeface="Verdana"/>
                <a:cs typeface="Verdana"/>
              </a:rPr>
              <a:t>penting </a:t>
            </a:r>
            <a:r>
              <a:rPr sz="3200" spc="-105" dirty="0">
                <a:latin typeface="Verdana"/>
                <a:cs typeface="Verdana"/>
              </a:rPr>
              <a:t>dalam  </a:t>
            </a:r>
            <a:r>
              <a:rPr sz="3200" spc="-180" dirty="0">
                <a:latin typeface="Verdana"/>
                <a:cs typeface="Verdana"/>
              </a:rPr>
              <a:t>memberikan </a:t>
            </a:r>
            <a:r>
              <a:rPr sz="3200" spc="-140" dirty="0">
                <a:latin typeface="Verdana"/>
                <a:cs typeface="Verdana"/>
              </a:rPr>
              <a:t>dukungan  </a:t>
            </a:r>
            <a:r>
              <a:rPr sz="3200" spc="-90" dirty="0">
                <a:latin typeface="Verdana"/>
                <a:cs typeface="Verdana"/>
              </a:rPr>
              <a:t>Psikososial </a:t>
            </a:r>
            <a:r>
              <a:rPr sz="3200" spc="-100" dirty="0">
                <a:latin typeface="Verdana"/>
                <a:cs typeface="Verdana"/>
              </a:rPr>
              <a:t>kepada</a:t>
            </a:r>
            <a:r>
              <a:rPr sz="3200" spc="-525" dirty="0">
                <a:latin typeface="Verdana"/>
                <a:cs typeface="Verdana"/>
              </a:rPr>
              <a:t> </a:t>
            </a:r>
            <a:r>
              <a:rPr sz="3200" spc="-125" dirty="0">
                <a:latin typeface="Verdana"/>
                <a:cs typeface="Verdana"/>
              </a:rPr>
              <a:t>masyarakat  </a:t>
            </a:r>
            <a:r>
              <a:rPr sz="3200" spc="-165" dirty="0">
                <a:latin typeface="Verdana"/>
                <a:cs typeface="Verdana"/>
              </a:rPr>
              <a:t>terkhusus </a:t>
            </a:r>
            <a:r>
              <a:rPr sz="3200" spc="-160" dirty="0">
                <a:latin typeface="Verdana"/>
                <a:cs typeface="Verdana"/>
              </a:rPr>
              <a:t>umat </a:t>
            </a:r>
            <a:r>
              <a:rPr sz="3200" spc="-105" dirty="0">
                <a:latin typeface="Verdana"/>
                <a:cs typeface="Verdana"/>
              </a:rPr>
              <a:t>dari </a:t>
            </a:r>
            <a:r>
              <a:rPr sz="3200" spc="-120" dirty="0">
                <a:latin typeface="Verdana"/>
                <a:cs typeface="Verdana"/>
              </a:rPr>
              <a:t>masing-  </a:t>
            </a:r>
            <a:r>
              <a:rPr sz="3200" spc="-125" dirty="0">
                <a:latin typeface="Verdana"/>
                <a:cs typeface="Verdana"/>
              </a:rPr>
              <a:t>masing</a:t>
            </a:r>
            <a:r>
              <a:rPr sz="3200" spc="-300" dirty="0">
                <a:latin typeface="Verdana"/>
                <a:cs typeface="Verdana"/>
              </a:rPr>
              <a:t> </a:t>
            </a:r>
            <a:r>
              <a:rPr sz="3200" spc="-140" dirty="0">
                <a:latin typeface="Verdana"/>
                <a:cs typeface="Verdana"/>
              </a:rPr>
              <a:t>agama.</a:t>
            </a:r>
            <a:endParaRPr sz="3200">
              <a:latin typeface="Verdana"/>
              <a:cs typeface="Verdana"/>
            </a:endParaRPr>
          </a:p>
        </p:txBody>
      </p:sp>
      <p:grpSp>
        <p:nvGrpSpPr>
          <p:cNvPr id="8" name="object 8"/>
          <p:cNvGrpSpPr/>
          <p:nvPr/>
        </p:nvGrpSpPr>
        <p:grpSpPr>
          <a:xfrm>
            <a:off x="0" y="4035856"/>
            <a:ext cx="18288000" cy="6251575"/>
            <a:chOff x="0" y="4035856"/>
            <a:chExt cx="18288000" cy="6251575"/>
          </a:xfrm>
        </p:grpSpPr>
        <p:sp>
          <p:nvSpPr>
            <p:cNvPr id="9" name="object 9"/>
            <p:cNvSpPr/>
            <p:nvPr/>
          </p:nvSpPr>
          <p:spPr>
            <a:xfrm>
              <a:off x="8200643" y="4035856"/>
              <a:ext cx="10086990" cy="624839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0" y="9720279"/>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11" name="object 11"/>
            <p:cNvSpPr/>
            <p:nvPr/>
          </p:nvSpPr>
          <p:spPr>
            <a:xfrm>
              <a:off x="2555870" y="9027032"/>
              <a:ext cx="13173089" cy="1259954"/>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1EDF4"/>
          </a:solidFill>
        </p:spPr>
        <p:txBody>
          <a:bodyPr wrap="square" lIns="0" tIns="0" rIns="0" bIns="0" rtlCol="0"/>
          <a:lstStyle/>
          <a:p>
            <a:endParaRPr/>
          </a:p>
        </p:txBody>
      </p:sp>
      <p:grpSp>
        <p:nvGrpSpPr>
          <p:cNvPr id="3" name="object 3"/>
          <p:cNvGrpSpPr/>
          <p:nvPr/>
        </p:nvGrpSpPr>
        <p:grpSpPr>
          <a:xfrm>
            <a:off x="2961442" y="7651028"/>
            <a:ext cx="3756025" cy="1740535"/>
            <a:chOff x="2961442" y="7651028"/>
            <a:chExt cx="3756025" cy="1740535"/>
          </a:xfrm>
        </p:grpSpPr>
        <p:sp>
          <p:nvSpPr>
            <p:cNvPr id="4" name="object 4"/>
            <p:cNvSpPr/>
            <p:nvPr/>
          </p:nvSpPr>
          <p:spPr>
            <a:xfrm>
              <a:off x="2961442" y="7651028"/>
              <a:ext cx="288925" cy="288925"/>
            </a:xfrm>
            <a:custGeom>
              <a:avLst/>
              <a:gdLst/>
              <a:ahLst/>
              <a:cxnLst/>
              <a:rect l="l" t="t" r="r" b="b"/>
              <a:pathLst>
                <a:path w="288925" h="288925">
                  <a:moveTo>
                    <a:pt x="288445" y="288436"/>
                  </a:moveTo>
                  <a:lnTo>
                    <a:pt x="0" y="288436"/>
                  </a:lnTo>
                  <a:lnTo>
                    <a:pt x="288445" y="0"/>
                  </a:lnTo>
                  <a:lnTo>
                    <a:pt x="288445" y="288436"/>
                  </a:lnTo>
                  <a:close/>
                </a:path>
              </a:pathLst>
            </a:custGeom>
            <a:solidFill>
              <a:srgbClr val="4E86BD"/>
            </a:solidFill>
          </p:spPr>
          <p:txBody>
            <a:bodyPr wrap="square" lIns="0" tIns="0" rIns="0" bIns="0" rtlCol="0"/>
            <a:lstStyle/>
            <a:p>
              <a:endParaRPr/>
            </a:p>
          </p:txBody>
        </p:sp>
        <p:sp>
          <p:nvSpPr>
            <p:cNvPr id="5" name="object 5"/>
            <p:cNvSpPr/>
            <p:nvPr/>
          </p:nvSpPr>
          <p:spPr>
            <a:xfrm>
              <a:off x="2961442" y="7939464"/>
              <a:ext cx="3756025" cy="1452245"/>
            </a:xfrm>
            <a:custGeom>
              <a:avLst/>
              <a:gdLst/>
              <a:ahLst/>
              <a:cxnLst/>
              <a:rect l="l" t="t" r="r" b="b"/>
              <a:pathLst>
                <a:path w="3756025" h="1452245">
                  <a:moveTo>
                    <a:pt x="3378473" y="1451930"/>
                  </a:moveTo>
                  <a:lnTo>
                    <a:pt x="0" y="1451930"/>
                  </a:lnTo>
                  <a:lnTo>
                    <a:pt x="0" y="0"/>
                  </a:lnTo>
                  <a:lnTo>
                    <a:pt x="3378473" y="0"/>
                  </a:lnTo>
                  <a:lnTo>
                    <a:pt x="3755484" y="725559"/>
                  </a:lnTo>
                  <a:lnTo>
                    <a:pt x="3378473" y="1451118"/>
                  </a:lnTo>
                  <a:lnTo>
                    <a:pt x="3378473" y="1451930"/>
                  </a:lnTo>
                  <a:close/>
                </a:path>
              </a:pathLst>
            </a:custGeom>
            <a:solidFill>
              <a:srgbClr val="6F9CC6"/>
            </a:solidFill>
          </p:spPr>
          <p:txBody>
            <a:bodyPr wrap="square" lIns="0" tIns="0" rIns="0" bIns="0" rtlCol="0"/>
            <a:lstStyle/>
            <a:p>
              <a:endParaRPr/>
            </a:p>
          </p:txBody>
        </p:sp>
      </p:grpSp>
      <p:grpSp>
        <p:nvGrpSpPr>
          <p:cNvPr id="6" name="object 6"/>
          <p:cNvGrpSpPr/>
          <p:nvPr/>
        </p:nvGrpSpPr>
        <p:grpSpPr>
          <a:xfrm>
            <a:off x="6753775" y="2369628"/>
            <a:ext cx="11534775" cy="6477000"/>
            <a:chOff x="6753775" y="2369628"/>
            <a:chExt cx="11534775" cy="6477000"/>
          </a:xfrm>
        </p:grpSpPr>
        <p:sp>
          <p:nvSpPr>
            <p:cNvPr id="7" name="object 7"/>
            <p:cNvSpPr/>
            <p:nvPr/>
          </p:nvSpPr>
          <p:spPr>
            <a:xfrm>
              <a:off x="10941579" y="2369628"/>
              <a:ext cx="7346419" cy="62103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9553855" y="2467436"/>
              <a:ext cx="8734143" cy="637910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3079973" y="3000740"/>
              <a:ext cx="5208025" cy="523873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0220813" y="7953142"/>
              <a:ext cx="288925" cy="288925"/>
            </a:xfrm>
            <a:custGeom>
              <a:avLst/>
              <a:gdLst/>
              <a:ahLst/>
              <a:cxnLst/>
              <a:rect l="l" t="t" r="r" b="b"/>
              <a:pathLst>
                <a:path w="288925" h="288925">
                  <a:moveTo>
                    <a:pt x="0" y="0"/>
                  </a:moveTo>
                  <a:lnTo>
                    <a:pt x="288445" y="0"/>
                  </a:lnTo>
                  <a:lnTo>
                    <a:pt x="0" y="288436"/>
                  </a:lnTo>
                  <a:lnTo>
                    <a:pt x="0" y="0"/>
                  </a:lnTo>
                  <a:close/>
                </a:path>
              </a:pathLst>
            </a:custGeom>
            <a:solidFill>
              <a:srgbClr val="FEDDC4"/>
            </a:solidFill>
          </p:spPr>
          <p:txBody>
            <a:bodyPr wrap="square" lIns="0" tIns="0" rIns="0" bIns="0" rtlCol="0"/>
            <a:lstStyle/>
            <a:p>
              <a:endParaRPr/>
            </a:p>
          </p:txBody>
        </p:sp>
        <p:sp>
          <p:nvSpPr>
            <p:cNvPr id="11" name="object 11"/>
            <p:cNvSpPr/>
            <p:nvPr/>
          </p:nvSpPr>
          <p:spPr>
            <a:xfrm>
              <a:off x="6753775" y="6501211"/>
              <a:ext cx="3756025" cy="1452245"/>
            </a:xfrm>
            <a:custGeom>
              <a:avLst/>
              <a:gdLst/>
              <a:ahLst/>
              <a:cxnLst/>
              <a:rect l="l" t="t" r="r" b="b"/>
              <a:pathLst>
                <a:path w="3756025" h="1452245">
                  <a:moveTo>
                    <a:pt x="377010" y="0"/>
                  </a:moveTo>
                  <a:lnTo>
                    <a:pt x="3755484" y="0"/>
                  </a:lnTo>
                  <a:lnTo>
                    <a:pt x="3755484" y="1451930"/>
                  </a:lnTo>
                  <a:lnTo>
                    <a:pt x="377010" y="1451930"/>
                  </a:lnTo>
                  <a:lnTo>
                    <a:pt x="0" y="726371"/>
                  </a:lnTo>
                  <a:lnTo>
                    <a:pt x="377010" y="812"/>
                  </a:lnTo>
                  <a:lnTo>
                    <a:pt x="377010" y="0"/>
                  </a:lnTo>
                  <a:close/>
                </a:path>
              </a:pathLst>
            </a:custGeom>
            <a:solidFill>
              <a:srgbClr val="6F9CC6"/>
            </a:solidFill>
          </p:spPr>
          <p:txBody>
            <a:bodyPr wrap="square" lIns="0" tIns="0" rIns="0" bIns="0" rtlCol="0"/>
            <a:lstStyle/>
            <a:p>
              <a:endParaRPr/>
            </a:p>
          </p:txBody>
        </p:sp>
      </p:grpSp>
      <p:grpSp>
        <p:nvGrpSpPr>
          <p:cNvPr id="12" name="object 12"/>
          <p:cNvGrpSpPr/>
          <p:nvPr/>
        </p:nvGrpSpPr>
        <p:grpSpPr>
          <a:xfrm>
            <a:off x="0" y="7956814"/>
            <a:ext cx="18288000" cy="2330450"/>
            <a:chOff x="0" y="7956814"/>
            <a:chExt cx="18288000" cy="2330450"/>
          </a:xfrm>
        </p:grpSpPr>
        <p:sp>
          <p:nvSpPr>
            <p:cNvPr id="13" name="object 13"/>
            <p:cNvSpPr/>
            <p:nvPr/>
          </p:nvSpPr>
          <p:spPr>
            <a:xfrm>
              <a:off x="6753771" y="7956816"/>
              <a:ext cx="3756025" cy="1740535"/>
            </a:xfrm>
            <a:custGeom>
              <a:avLst/>
              <a:gdLst/>
              <a:ahLst/>
              <a:cxnLst/>
              <a:rect l="l" t="t" r="r" b="b"/>
              <a:pathLst>
                <a:path w="3756025" h="1740534">
                  <a:moveTo>
                    <a:pt x="3755479" y="0"/>
                  </a:moveTo>
                  <a:lnTo>
                    <a:pt x="377012" y="0"/>
                  </a:lnTo>
                  <a:lnTo>
                    <a:pt x="377012" y="812"/>
                  </a:lnTo>
                  <a:lnTo>
                    <a:pt x="0" y="726376"/>
                  </a:lnTo>
                  <a:lnTo>
                    <a:pt x="377012" y="1451940"/>
                  </a:lnTo>
                  <a:lnTo>
                    <a:pt x="3467036" y="1451940"/>
                  </a:lnTo>
                  <a:lnTo>
                    <a:pt x="3467036" y="1740369"/>
                  </a:lnTo>
                  <a:lnTo>
                    <a:pt x="3755479" y="1451940"/>
                  </a:lnTo>
                  <a:lnTo>
                    <a:pt x="3755479" y="0"/>
                  </a:lnTo>
                  <a:close/>
                </a:path>
              </a:pathLst>
            </a:custGeom>
            <a:solidFill>
              <a:srgbClr val="6F9CC6"/>
            </a:solidFill>
          </p:spPr>
          <p:txBody>
            <a:bodyPr wrap="square" lIns="0" tIns="0" rIns="0" bIns="0" rtlCol="0"/>
            <a:lstStyle/>
            <a:p>
              <a:endParaRPr/>
            </a:p>
          </p:txBody>
        </p:sp>
        <p:sp>
          <p:nvSpPr>
            <p:cNvPr id="14" name="object 14"/>
            <p:cNvSpPr/>
            <p:nvPr/>
          </p:nvSpPr>
          <p:spPr>
            <a:xfrm>
              <a:off x="0" y="9720280"/>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15" name="object 15"/>
            <p:cNvSpPr/>
            <p:nvPr/>
          </p:nvSpPr>
          <p:spPr>
            <a:xfrm>
              <a:off x="2555870" y="9027032"/>
              <a:ext cx="13173089" cy="1259957"/>
            </a:xfrm>
            <a:prstGeom prst="rect">
              <a:avLst/>
            </a:prstGeom>
            <a:blipFill>
              <a:blip r:embed="rId5" cstate="print"/>
              <a:stretch>
                <a:fillRect/>
              </a:stretch>
            </a:blipFill>
          </p:spPr>
          <p:txBody>
            <a:bodyPr wrap="square" lIns="0" tIns="0" rIns="0" bIns="0" rtlCol="0"/>
            <a:lstStyle/>
            <a:p>
              <a:endParaRPr/>
            </a:p>
          </p:txBody>
        </p:sp>
      </p:grpSp>
      <p:sp>
        <p:nvSpPr>
          <p:cNvPr id="16" name="object 16"/>
          <p:cNvSpPr/>
          <p:nvPr/>
        </p:nvSpPr>
        <p:spPr>
          <a:xfrm>
            <a:off x="16140531" y="377723"/>
            <a:ext cx="2009774" cy="781049"/>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14586753" y="185615"/>
            <a:ext cx="1409699" cy="847723"/>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2981083" y="6197650"/>
            <a:ext cx="3756025" cy="1740535"/>
          </a:xfrm>
          <a:custGeom>
            <a:avLst/>
            <a:gdLst/>
            <a:ahLst/>
            <a:cxnLst/>
            <a:rect l="l" t="t" r="r" b="b"/>
            <a:pathLst>
              <a:path w="3756025" h="1740534">
                <a:moveTo>
                  <a:pt x="3755479" y="1014006"/>
                </a:moveTo>
                <a:lnTo>
                  <a:pt x="3378466" y="288442"/>
                </a:lnTo>
                <a:lnTo>
                  <a:pt x="288442" y="288442"/>
                </a:lnTo>
                <a:lnTo>
                  <a:pt x="288442" y="0"/>
                </a:lnTo>
                <a:lnTo>
                  <a:pt x="0" y="288442"/>
                </a:lnTo>
                <a:lnTo>
                  <a:pt x="0" y="1740369"/>
                </a:lnTo>
                <a:lnTo>
                  <a:pt x="3378466" y="1740369"/>
                </a:lnTo>
                <a:lnTo>
                  <a:pt x="3378466" y="1739557"/>
                </a:lnTo>
                <a:lnTo>
                  <a:pt x="3755479" y="1014006"/>
                </a:lnTo>
                <a:close/>
              </a:path>
            </a:pathLst>
          </a:custGeom>
          <a:solidFill>
            <a:srgbClr val="6F9CC6"/>
          </a:solidFill>
        </p:spPr>
        <p:txBody>
          <a:bodyPr wrap="square" lIns="0" tIns="0" rIns="0" bIns="0" rtlCol="0"/>
          <a:lstStyle/>
          <a:p>
            <a:endParaRPr/>
          </a:p>
        </p:txBody>
      </p:sp>
      <p:sp>
        <p:nvSpPr>
          <p:cNvPr id="19" name="object 19"/>
          <p:cNvSpPr txBox="1">
            <a:spLocks noGrp="1"/>
          </p:cNvSpPr>
          <p:nvPr>
            <p:ph type="title"/>
          </p:nvPr>
        </p:nvSpPr>
        <p:spPr>
          <a:xfrm>
            <a:off x="1016000" y="799138"/>
            <a:ext cx="10711815" cy="5285105"/>
          </a:xfrm>
          <a:prstGeom prst="rect">
            <a:avLst/>
          </a:prstGeom>
        </p:spPr>
        <p:txBody>
          <a:bodyPr vert="horz" wrap="square" lIns="0" tIns="63500" rIns="0" bIns="0" rtlCol="0">
            <a:spAutoFit/>
          </a:bodyPr>
          <a:lstStyle/>
          <a:p>
            <a:pPr marL="75565" marR="4466590">
              <a:lnSpc>
                <a:spcPts val="11370"/>
              </a:lnSpc>
              <a:spcBef>
                <a:spcPts val="500"/>
              </a:spcBef>
            </a:pPr>
            <a:r>
              <a:rPr sz="9500" b="1" spc="-265" dirty="0">
                <a:solidFill>
                  <a:srgbClr val="181818"/>
                </a:solidFill>
                <a:latin typeface="Arial"/>
                <a:cs typeface="Arial"/>
              </a:rPr>
              <a:t>Sinergi</a:t>
            </a:r>
            <a:r>
              <a:rPr sz="9500" b="1" spc="-355" dirty="0">
                <a:solidFill>
                  <a:srgbClr val="181818"/>
                </a:solidFill>
                <a:latin typeface="Arial"/>
                <a:cs typeface="Arial"/>
              </a:rPr>
              <a:t> </a:t>
            </a:r>
            <a:r>
              <a:rPr sz="9500" b="1" spc="-380" dirty="0">
                <a:solidFill>
                  <a:srgbClr val="181818"/>
                </a:solidFill>
                <a:latin typeface="Arial"/>
                <a:cs typeface="Arial"/>
              </a:rPr>
              <a:t>dan  </a:t>
            </a:r>
            <a:r>
              <a:rPr sz="9500" b="1" spc="-285" dirty="0">
                <a:solidFill>
                  <a:srgbClr val="181818"/>
                </a:solidFill>
                <a:latin typeface="Arial"/>
                <a:cs typeface="Arial"/>
              </a:rPr>
              <a:t>Kerjasama</a:t>
            </a:r>
            <a:endParaRPr sz="9500">
              <a:latin typeface="Arial"/>
              <a:cs typeface="Arial"/>
            </a:endParaRPr>
          </a:p>
          <a:p>
            <a:pPr marL="12700" marR="5080">
              <a:lnSpc>
                <a:spcPct val="115199"/>
              </a:lnSpc>
              <a:spcBef>
                <a:spcPts val="575"/>
              </a:spcBef>
            </a:pPr>
            <a:r>
              <a:rPr sz="3200" b="1" spc="-75" dirty="0">
                <a:latin typeface="Arial"/>
                <a:cs typeface="Arial"/>
              </a:rPr>
              <a:t>Tokoh </a:t>
            </a:r>
            <a:r>
              <a:rPr sz="3200" b="1" spc="95" dirty="0">
                <a:latin typeface="Arial"/>
                <a:cs typeface="Arial"/>
              </a:rPr>
              <a:t>agama </a:t>
            </a:r>
            <a:r>
              <a:rPr sz="3200" b="1" spc="10" dirty="0">
                <a:latin typeface="Arial"/>
                <a:cs typeface="Arial"/>
              </a:rPr>
              <a:t>tidak </a:t>
            </a:r>
            <a:r>
              <a:rPr sz="3200" b="1" spc="80" dirty="0">
                <a:latin typeface="Arial"/>
                <a:cs typeface="Arial"/>
              </a:rPr>
              <a:t>dapat </a:t>
            </a:r>
            <a:r>
              <a:rPr sz="3200" b="1" spc="-25" dirty="0">
                <a:latin typeface="Arial"/>
                <a:cs typeface="Arial"/>
              </a:rPr>
              <a:t>bekerja </a:t>
            </a:r>
            <a:r>
              <a:rPr sz="3200" b="1" spc="-80" dirty="0">
                <a:latin typeface="Arial"/>
                <a:cs typeface="Arial"/>
              </a:rPr>
              <a:t>sendiri </a:t>
            </a:r>
            <a:r>
              <a:rPr sz="3200" b="1" spc="40" dirty="0">
                <a:latin typeface="Arial"/>
                <a:cs typeface="Arial"/>
              </a:rPr>
              <a:t>dalam  </a:t>
            </a:r>
            <a:r>
              <a:rPr sz="3200" b="1" spc="-25" dirty="0">
                <a:latin typeface="Arial"/>
                <a:cs typeface="Arial"/>
              </a:rPr>
              <a:t>memberikan </a:t>
            </a:r>
            <a:r>
              <a:rPr sz="3200" b="1" spc="-30" dirty="0">
                <a:latin typeface="Arial"/>
                <a:cs typeface="Arial"/>
              </a:rPr>
              <a:t>dukungan </a:t>
            </a:r>
            <a:r>
              <a:rPr sz="3200" b="1" spc="-95" dirty="0">
                <a:latin typeface="Arial"/>
                <a:cs typeface="Arial"/>
              </a:rPr>
              <a:t>psikososial. </a:t>
            </a:r>
            <a:r>
              <a:rPr sz="3200" b="1" spc="-75" dirty="0">
                <a:latin typeface="Arial"/>
                <a:cs typeface="Arial"/>
              </a:rPr>
              <a:t>Tokoh </a:t>
            </a:r>
            <a:r>
              <a:rPr sz="3200" b="1" spc="95" dirty="0">
                <a:latin typeface="Arial"/>
                <a:cs typeface="Arial"/>
              </a:rPr>
              <a:t>agama </a:t>
            </a:r>
            <a:r>
              <a:rPr sz="3200" b="1" spc="80" dirty="0">
                <a:latin typeface="Arial"/>
                <a:cs typeface="Arial"/>
              </a:rPr>
              <a:t>dapat  </a:t>
            </a:r>
            <a:r>
              <a:rPr sz="3200" b="1" spc="-5" dirty="0">
                <a:latin typeface="Arial"/>
                <a:cs typeface="Arial"/>
              </a:rPr>
              <a:t>bekerjasama dengan </a:t>
            </a:r>
            <a:r>
              <a:rPr sz="3200" b="1" spc="-40" dirty="0">
                <a:latin typeface="Arial"/>
                <a:cs typeface="Arial"/>
              </a:rPr>
              <a:t>unit </a:t>
            </a:r>
            <a:r>
              <a:rPr sz="3200" b="1" spc="20" dirty="0">
                <a:latin typeface="Arial"/>
                <a:cs typeface="Arial"/>
              </a:rPr>
              <a:t>penanganan </a:t>
            </a:r>
            <a:r>
              <a:rPr sz="3200" b="1" spc="-20" dirty="0">
                <a:latin typeface="Arial"/>
                <a:cs typeface="Arial"/>
              </a:rPr>
              <a:t>Perempuan </a:t>
            </a:r>
            <a:r>
              <a:rPr sz="3200" b="1" spc="30" dirty="0">
                <a:latin typeface="Arial"/>
                <a:cs typeface="Arial"/>
              </a:rPr>
              <a:t>dan  </a:t>
            </a:r>
            <a:r>
              <a:rPr sz="3200" b="1" spc="15" dirty="0">
                <a:latin typeface="Arial"/>
                <a:cs typeface="Arial"/>
              </a:rPr>
              <a:t>Anak </a:t>
            </a:r>
            <a:r>
              <a:rPr sz="3200" b="1" spc="5" dirty="0">
                <a:latin typeface="Arial"/>
                <a:cs typeface="Arial"/>
              </a:rPr>
              <a:t>yang </a:t>
            </a:r>
            <a:r>
              <a:rPr sz="3200" b="1" spc="10" dirty="0">
                <a:latin typeface="Arial"/>
                <a:cs typeface="Arial"/>
              </a:rPr>
              <a:t>telah </a:t>
            </a:r>
            <a:r>
              <a:rPr sz="3200" b="1" spc="-20" dirty="0">
                <a:latin typeface="Arial"/>
                <a:cs typeface="Arial"/>
              </a:rPr>
              <a:t>terbentuk </a:t>
            </a:r>
            <a:r>
              <a:rPr sz="3200" b="1" spc="-55" dirty="0">
                <a:latin typeface="Arial"/>
                <a:cs typeface="Arial"/>
              </a:rPr>
              <a:t>di</a:t>
            </a:r>
            <a:r>
              <a:rPr sz="3200" b="1" spc="-195" dirty="0">
                <a:latin typeface="Arial"/>
                <a:cs typeface="Arial"/>
              </a:rPr>
              <a:t> </a:t>
            </a:r>
            <a:r>
              <a:rPr sz="3200" b="1" spc="5" dirty="0">
                <a:latin typeface="Arial"/>
                <a:cs typeface="Arial"/>
              </a:rPr>
              <a:t>daerah.</a:t>
            </a:r>
            <a:endParaRPr sz="3200">
              <a:latin typeface="Arial"/>
              <a:cs typeface="Arial"/>
            </a:endParaRPr>
          </a:p>
        </p:txBody>
      </p:sp>
      <p:sp>
        <p:nvSpPr>
          <p:cNvPr id="20" name="object 20"/>
          <p:cNvSpPr/>
          <p:nvPr/>
        </p:nvSpPr>
        <p:spPr>
          <a:xfrm>
            <a:off x="473171" y="6691213"/>
            <a:ext cx="2209800" cy="1828164"/>
          </a:xfrm>
          <a:custGeom>
            <a:avLst/>
            <a:gdLst/>
            <a:ahLst/>
            <a:cxnLst/>
            <a:rect l="l" t="t" r="r" b="b"/>
            <a:pathLst>
              <a:path w="2209800" h="1828165">
                <a:moveTo>
                  <a:pt x="1428583" y="1827822"/>
                </a:moveTo>
                <a:lnTo>
                  <a:pt x="1428583" y="1436949"/>
                </a:lnTo>
                <a:lnTo>
                  <a:pt x="1380506" y="1435926"/>
                </a:lnTo>
                <a:lnTo>
                  <a:pt x="1332824" y="1433330"/>
                </a:lnTo>
                <a:lnTo>
                  <a:pt x="1285563" y="1429187"/>
                </a:lnTo>
                <a:lnTo>
                  <a:pt x="1238746" y="1423522"/>
                </a:lnTo>
                <a:lnTo>
                  <a:pt x="1192401" y="1416359"/>
                </a:lnTo>
                <a:lnTo>
                  <a:pt x="1146551" y="1407723"/>
                </a:lnTo>
                <a:lnTo>
                  <a:pt x="1101222" y="1397641"/>
                </a:lnTo>
                <a:lnTo>
                  <a:pt x="1056439" y="1386137"/>
                </a:lnTo>
                <a:lnTo>
                  <a:pt x="1012226" y="1373236"/>
                </a:lnTo>
                <a:lnTo>
                  <a:pt x="968610" y="1358963"/>
                </a:lnTo>
                <a:lnTo>
                  <a:pt x="925614" y="1343343"/>
                </a:lnTo>
                <a:lnTo>
                  <a:pt x="883265" y="1326402"/>
                </a:lnTo>
                <a:lnTo>
                  <a:pt x="841588" y="1308165"/>
                </a:lnTo>
                <a:lnTo>
                  <a:pt x="800606" y="1288656"/>
                </a:lnTo>
                <a:lnTo>
                  <a:pt x="760346" y="1267901"/>
                </a:lnTo>
                <a:lnTo>
                  <a:pt x="720833" y="1245925"/>
                </a:lnTo>
                <a:lnTo>
                  <a:pt x="682091" y="1222752"/>
                </a:lnTo>
                <a:lnTo>
                  <a:pt x="644147" y="1198409"/>
                </a:lnTo>
                <a:lnTo>
                  <a:pt x="607024" y="1172920"/>
                </a:lnTo>
                <a:lnTo>
                  <a:pt x="570748" y="1146311"/>
                </a:lnTo>
                <a:lnTo>
                  <a:pt x="535344" y="1118606"/>
                </a:lnTo>
                <a:lnTo>
                  <a:pt x="500837" y="1089830"/>
                </a:lnTo>
                <a:lnTo>
                  <a:pt x="467253" y="1060009"/>
                </a:lnTo>
                <a:lnTo>
                  <a:pt x="434616" y="1029168"/>
                </a:lnTo>
                <a:lnTo>
                  <a:pt x="402951" y="997332"/>
                </a:lnTo>
                <a:lnTo>
                  <a:pt x="372284" y="964525"/>
                </a:lnTo>
                <a:lnTo>
                  <a:pt x="342640" y="930774"/>
                </a:lnTo>
                <a:lnTo>
                  <a:pt x="314043" y="896103"/>
                </a:lnTo>
                <a:lnTo>
                  <a:pt x="286520" y="860537"/>
                </a:lnTo>
                <a:lnTo>
                  <a:pt x="260094" y="824101"/>
                </a:lnTo>
                <a:lnTo>
                  <a:pt x="234792" y="786822"/>
                </a:lnTo>
                <a:lnTo>
                  <a:pt x="210637" y="748722"/>
                </a:lnTo>
                <a:lnTo>
                  <a:pt x="187656" y="709829"/>
                </a:lnTo>
                <a:lnTo>
                  <a:pt x="165873" y="670166"/>
                </a:lnTo>
                <a:lnTo>
                  <a:pt x="145314" y="629759"/>
                </a:lnTo>
                <a:lnTo>
                  <a:pt x="126003" y="588634"/>
                </a:lnTo>
                <a:lnTo>
                  <a:pt x="107966" y="546814"/>
                </a:lnTo>
                <a:lnTo>
                  <a:pt x="91227" y="504326"/>
                </a:lnTo>
                <a:lnTo>
                  <a:pt x="75813" y="461194"/>
                </a:lnTo>
                <a:lnTo>
                  <a:pt x="61747" y="417443"/>
                </a:lnTo>
                <a:lnTo>
                  <a:pt x="49055" y="373100"/>
                </a:lnTo>
                <a:lnTo>
                  <a:pt x="37763" y="328187"/>
                </a:lnTo>
                <a:lnTo>
                  <a:pt x="27895" y="282732"/>
                </a:lnTo>
                <a:lnTo>
                  <a:pt x="19476" y="236759"/>
                </a:lnTo>
                <a:lnTo>
                  <a:pt x="12531" y="190292"/>
                </a:lnTo>
                <a:lnTo>
                  <a:pt x="7086" y="143358"/>
                </a:lnTo>
                <a:lnTo>
                  <a:pt x="3166" y="95981"/>
                </a:lnTo>
                <a:lnTo>
                  <a:pt x="795" y="48187"/>
                </a:lnTo>
                <a:lnTo>
                  <a:pt x="0" y="0"/>
                </a:lnTo>
                <a:lnTo>
                  <a:pt x="322613" y="0"/>
                </a:lnTo>
                <a:lnTo>
                  <a:pt x="323635" y="48074"/>
                </a:lnTo>
                <a:lnTo>
                  <a:pt x="326675" y="95634"/>
                </a:lnTo>
                <a:lnTo>
                  <a:pt x="331691" y="142638"/>
                </a:lnTo>
                <a:lnTo>
                  <a:pt x="338640" y="189044"/>
                </a:lnTo>
                <a:lnTo>
                  <a:pt x="347482" y="234811"/>
                </a:lnTo>
                <a:lnTo>
                  <a:pt x="358175" y="279896"/>
                </a:lnTo>
                <a:lnTo>
                  <a:pt x="370678" y="324259"/>
                </a:lnTo>
                <a:lnTo>
                  <a:pt x="384947" y="367858"/>
                </a:lnTo>
                <a:lnTo>
                  <a:pt x="400943" y="410651"/>
                </a:lnTo>
                <a:lnTo>
                  <a:pt x="418624" y="452596"/>
                </a:lnTo>
                <a:lnTo>
                  <a:pt x="437947" y="493652"/>
                </a:lnTo>
                <a:lnTo>
                  <a:pt x="458871" y="533778"/>
                </a:lnTo>
                <a:lnTo>
                  <a:pt x="481355" y="572931"/>
                </a:lnTo>
                <a:lnTo>
                  <a:pt x="505356" y="611069"/>
                </a:lnTo>
                <a:lnTo>
                  <a:pt x="530835" y="648152"/>
                </a:lnTo>
                <a:lnTo>
                  <a:pt x="557747" y="684138"/>
                </a:lnTo>
                <a:lnTo>
                  <a:pt x="586053" y="718985"/>
                </a:lnTo>
                <a:lnTo>
                  <a:pt x="615711" y="752651"/>
                </a:lnTo>
                <a:lnTo>
                  <a:pt x="646678" y="785096"/>
                </a:lnTo>
                <a:lnTo>
                  <a:pt x="678913" y="816276"/>
                </a:lnTo>
                <a:lnTo>
                  <a:pt x="712375" y="846151"/>
                </a:lnTo>
                <a:lnTo>
                  <a:pt x="747023" y="874678"/>
                </a:lnTo>
                <a:lnTo>
                  <a:pt x="782813" y="901817"/>
                </a:lnTo>
                <a:lnTo>
                  <a:pt x="819705" y="927526"/>
                </a:lnTo>
                <a:lnTo>
                  <a:pt x="857658" y="951763"/>
                </a:lnTo>
                <a:lnTo>
                  <a:pt x="896629" y="974486"/>
                </a:lnTo>
                <a:lnTo>
                  <a:pt x="936577" y="995654"/>
                </a:lnTo>
                <a:lnTo>
                  <a:pt x="977461" y="1015225"/>
                </a:lnTo>
                <a:lnTo>
                  <a:pt x="1019238" y="1033158"/>
                </a:lnTo>
                <a:lnTo>
                  <a:pt x="1061867" y="1049410"/>
                </a:lnTo>
                <a:lnTo>
                  <a:pt x="1105307" y="1063941"/>
                </a:lnTo>
                <a:lnTo>
                  <a:pt x="1149515" y="1076709"/>
                </a:lnTo>
                <a:lnTo>
                  <a:pt x="1194451" y="1087671"/>
                </a:lnTo>
                <a:lnTo>
                  <a:pt x="1240073" y="1096787"/>
                </a:lnTo>
                <a:lnTo>
                  <a:pt x="1286338" y="1104015"/>
                </a:lnTo>
                <a:lnTo>
                  <a:pt x="1333206" y="1109313"/>
                </a:lnTo>
                <a:lnTo>
                  <a:pt x="1380635" y="1112639"/>
                </a:lnTo>
                <a:lnTo>
                  <a:pt x="1428583" y="1113952"/>
                </a:lnTo>
                <a:lnTo>
                  <a:pt x="1428583" y="738193"/>
                </a:lnTo>
                <a:lnTo>
                  <a:pt x="2209800" y="1282996"/>
                </a:lnTo>
                <a:lnTo>
                  <a:pt x="1428583" y="1827822"/>
                </a:lnTo>
                <a:close/>
              </a:path>
            </a:pathLst>
          </a:custGeom>
          <a:solidFill>
            <a:srgbClr val="B9615B"/>
          </a:solidFill>
        </p:spPr>
        <p:txBody>
          <a:bodyPr wrap="square" lIns="0" tIns="0" rIns="0" bIns="0" rtlCol="0"/>
          <a:lstStyle/>
          <a:p>
            <a:endParaRPr/>
          </a:p>
        </p:txBody>
      </p:sp>
      <p:sp>
        <p:nvSpPr>
          <p:cNvPr id="21" name="object 21"/>
          <p:cNvSpPr txBox="1"/>
          <p:nvPr/>
        </p:nvSpPr>
        <p:spPr>
          <a:xfrm>
            <a:off x="8109946" y="8375034"/>
            <a:ext cx="1292225" cy="480695"/>
          </a:xfrm>
          <a:prstGeom prst="rect">
            <a:avLst/>
          </a:prstGeom>
        </p:spPr>
        <p:txBody>
          <a:bodyPr vert="horz" wrap="square" lIns="0" tIns="17145" rIns="0" bIns="0" rtlCol="0">
            <a:spAutoFit/>
          </a:bodyPr>
          <a:lstStyle/>
          <a:p>
            <a:pPr marL="12700">
              <a:lnSpc>
                <a:spcPct val="100000"/>
              </a:lnSpc>
              <a:spcBef>
                <a:spcPts val="135"/>
              </a:spcBef>
            </a:pPr>
            <a:r>
              <a:rPr sz="2950" spc="5" dirty="0">
                <a:solidFill>
                  <a:srgbClr val="FFFFFF"/>
                </a:solidFill>
                <a:latin typeface="Noto Sans"/>
                <a:cs typeface="Noto Sans"/>
              </a:rPr>
              <a:t>PATBM</a:t>
            </a:r>
            <a:endParaRPr sz="2950">
              <a:latin typeface="Noto Sans"/>
              <a:cs typeface="Noto Sans"/>
            </a:endParaRPr>
          </a:p>
        </p:txBody>
      </p:sp>
      <p:sp>
        <p:nvSpPr>
          <p:cNvPr id="22" name="object 22"/>
          <p:cNvSpPr txBox="1"/>
          <p:nvPr/>
        </p:nvSpPr>
        <p:spPr>
          <a:xfrm>
            <a:off x="3465086" y="6971308"/>
            <a:ext cx="2495550" cy="480695"/>
          </a:xfrm>
          <a:prstGeom prst="rect">
            <a:avLst/>
          </a:prstGeom>
        </p:spPr>
        <p:txBody>
          <a:bodyPr vert="horz" wrap="square" lIns="0" tIns="17145" rIns="0" bIns="0" rtlCol="0">
            <a:spAutoFit/>
          </a:bodyPr>
          <a:lstStyle/>
          <a:p>
            <a:pPr marL="12700">
              <a:lnSpc>
                <a:spcPct val="100000"/>
              </a:lnSpc>
              <a:spcBef>
                <a:spcPts val="135"/>
              </a:spcBef>
            </a:pPr>
            <a:r>
              <a:rPr sz="2950" spc="5" dirty="0">
                <a:solidFill>
                  <a:srgbClr val="FFFFFF"/>
                </a:solidFill>
                <a:latin typeface="Noto Sans"/>
                <a:cs typeface="Noto Sans"/>
              </a:rPr>
              <a:t>UPTD/P2TP2A</a:t>
            </a:r>
            <a:endParaRPr sz="2950">
              <a:latin typeface="Noto Sans"/>
              <a:cs typeface="Noto Sans"/>
            </a:endParaRPr>
          </a:p>
        </p:txBody>
      </p:sp>
      <p:sp>
        <p:nvSpPr>
          <p:cNvPr id="23" name="object 23"/>
          <p:cNvSpPr txBox="1"/>
          <p:nvPr/>
        </p:nvSpPr>
        <p:spPr>
          <a:xfrm>
            <a:off x="7889744" y="6971308"/>
            <a:ext cx="1722755" cy="480695"/>
          </a:xfrm>
          <a:prstGeom prst="rect">
            <a:avLst/>
          </a:prstGeom>
        </p:spPr>
        <p:txBody>
          <a:bodyPr vert="horz" wrap="square" lIns="0" tIns="17145" rIns="0" bIns="0" rtlCol="0">
            <a:spAutoFit/>
          </a:bodyPr>
          <a:lstStyle/>
          <a:p>
            <a:pPr marL="12700">
              <a:lnSpc>
                <a:spcPct val="100000"/>
              </a:lnSpc>
              <a:spcBef>
                <a:spcPts val="135"/>
              </a:spcBef>
            </a:pPr>
            <a:r>
              <a:rPr sz="2950" spc="5" dirty="0">
                <a:solidFill>
                  <a:srgbClr val="FFFFFF"/>
                </a:solidFill>
                <a:latin typeface="Noto Sans"/>
                <a:cs typeface="Noto Sans"/>
              </a:rPr>
              <a:t>P</a:t>
            </a:r>
            <a:r>
              <a:rPr sz="2950" spc="10" dirty="0">
                <a:solidFill>
                  <a:srgbClr val="FFFFFF"/>
                </a:solidFill>
                <a:latin typeface="Noto Sans"/>
                <a:cs typeface="Noto Sans"/>
              </a:rPr>
              <a:t>U</a:t>
            </a:r>
            <a:r>
              <a:rPr sz="2950" spc="15" dirty="0">
                <a:solidFill>
                  <a:srgbClr val="FFFFFF"/>
                </a:solidFill>
                <a:latin typeface="Noto Sans"/>
                <a:cs typeface="Noto Sans"/>
              </a:rPr>
              <a:t>S</a:t>
            </a:r>
            <a:r>
              <a:rPr sz="2950" spc="5" dirty="0">
                <a:solidFill>
                  <a:srgbClr val="FFFFFF"/>
                </a:solidFill>
                <a:latin typeface="Noto Sans"/>
                <a:cs typeface="Noto Sans"/>
              </a:rPr>
              <a:t>P</a:t>
            </a:r>
            <a:r>
              <a:rPr sz="2950" spc="-5" dirty="0">
                <a:solidFill>
                  <a:srgbClr val="FFFFFF"/>
                </a:solidFill>
                <a:latin typeface="Noto Sans"/>
                <a:cs typeface="Noto Sans"/>
              </a:rPr>
              <a:t>A</a:t>
            </a:r>
            <a:r>
              <a:rPr sz="2950" spc="20" dirty="0">
                <a:solidFill>
                  <a:srgbClr val="FFFFFF"/>
                </a:solidFill>
                <a:latin typeface="Noto Sans"/>
                <a:cs typeface="Noto Sans"/>
              </a:rPr>
              <a:t>G</a:t>
            </a:r>
            <a:r>
              <a:rPr sz="2950" dirty="0">
                <a:solidFill>
                  <a:srgbClr val="FFFFFF"/>
                </a:solidFill>
                <a:latin typeface="Noto Sans"/>
                <a:cs typeface="Noto Sans"/>
              </a:rPr>
              <a:t>A</a:t>
            </a:r>
            <a:endParaRPr sz="2950">
              <a:latin typeface="Noto Sans"/>
              <a:cs typeface="Noto Sans"/>
            </a:endParaRPr>
          </a:p>
        </p:txBody>
      </p:sp>
      <p:sp>
        <p:nvSpPr>
          <p:cNvPr id="24" name="object 24"/>
          <p:cNvSpPr txBox="1"/>
          <p:nvPr/>
        </p:nvSpPr>
        <p:spPr>
          <a:xfrm>
            <a:off x="3477940" y="8375034"/>
            <a:ext cx="2470150" cy="480695"/>
          </a:xfrm>
          <a:prstGeom prst="rect">
            <a:avLst/>
          </a:prstGeom>
        </p:spPr>
        <p:txBody>
          <a:bodyPr vert="horz" wrap="square" lIns="0" tIns="17145" rIns="0" bIns="0" rtlCol="0">
            <a:spAutoFit/>
          </a:bodyPr>
          <a:lstStyle/>
          <a:p>
            <a:pPr marL="12700">
              <a:lnSpc>
                <a:spcPct val="100000"/>
              </a:lnSpc>
              <a:spcBef>
                <a:spcPts val="135"/>
              </a:spcBef>
            </a:pPr>
            <a:r>
              <a:rPr sz="2950" spc="5" dirty="0">
                <a:solidFill>
                  <a:srgbClr val="FFFFFF"/>
                </a:solidFill>
                <a:latin typeface="Noto Sans"/>
                <a:cs typeface="Noto Sans"/>
              </a:rPr>
              <a:t>Forum</a:t>
            </a:r>
            <a:r>
              <a:rPr sz="2950" spc="-50" dirty="0">
                <a:solidFill>
                  <a:srgbClr val="FFFFFF"/>
                </a:solidFill>
                <a:latin typeface="Noto Sans"/>
                <a:cs typeface="Noto Sans"/>
              </a:rPr>
              <a:t> </a:t>
            </a:r>
            <a:r>
              <a:rPr sz="2950" spc="5" dirty="0">
                <a:solidFill>
                  <a:srgbClr val="FFFFFF"/>
                </a:solidFill>
                <a:latin typeface="Noto Sans"/>
                <a:cs typeface="Noto Sans"/>
              </a:rPr>
              <a:t>PUSPA</a:t>
            </a:r>
            <a:endParaRPr sz="2950">
              <a:latin typeface="Noto Sans"/>
              <a:cs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349151"/>
            <a:ext cx="12312015" cy="7899400"/>
            <a:chOff x="0" y="1349151"/>
            <a:chExt cx="12312015" cy="7899400"/>
          </a:xfrm>
        </p:grpSpPr>
        <p:sp>
          <p:nvSpPr>
            <p:cNvPr id="3" name="object 3"/>
            <p:cNvSpPr/>
            <p:nvPr/>
          </p:nvSpPr>
          <p:spPr>
            <a:xfrm>
              <a:off x="2401900" y="1349151"/>
              <a:ext cx="9909711" cy="78994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2013935"/>
              <a:ext cx="6715109" cy="6257882"/>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11085694" y="904306"/>
            <a:ext cx="6186805" cy="2917190"/>
          </a:xfrm>
          <a:prstGeom prst="rect">
            <a:avLst/>
          </a:prstGeom>
        </p:spPr>
        <p:txBody>
          <a:bodyPr vert="horz" wrap="square" lIns="0" tIns="63500" rIns="0" bIns="0" rtlCol="0">
            <a:spAutoFit/>
          </a:bodyPr>
          <a:lstStyle/>
          <a:p>
            <a:pPr marL="390525" marR="5080" indent="-378460">
              <a:lnSpc>
                <a:spcPts val="11370"/>
              </a:lnSpc>
              <a:spcBef>
                <a:spcPts val="500"/>
              </a:spcBef>
            </a:pPr>
            <a:r>
              <a:rPr sz="9500" b="1" spc="-265" dirty="0">
                <a:solidFill>
                  <a:srgbClr val="181818"/>
                </a:solidFill>
                <a:latin typeface="Arial"/>
                <a:cs typeface="Arial"/>
              </a:rPr>
              <a:t>Sinergi</a:t>
            </a:r>
            <a:r>
              <a:rPr sz="9500" b="1" spc="-355" dirty="0">
                <a:solidFill>
                  <a:srgbClr val="181818"/>
                </a:solidFill>
                <a:latin typeface="Arial"/>
                <a:cs typeface="Arial"/>
              </a:rPr>
              <a:t> </a:t>
            </a:r>
            <a:r>
              <a:rPr sz="9500" b="1" spc="-380" dirty="0">
                <a:solidFill>
                  <a:srgbClr val="181818"/>
                </a:solidFill>
                <a:latin typeface="Arial"/>
                <a:cs typeface="Arial"/>
              </a:rPr>
              <a:t>dan  </a:t>
            </a:r>
            <a:r>
              <a:rPr sz="9500" b="1" spc="-825" dirty="0">
                <a:solidFill>
                  <a:srgbClr val="181818"/>
                </a:solidFill>
                <a:latin typeface="Arial"/>
                <a:cs typeface="Arial"/>
              </a:rPr>
              <a:t>K</a:t>
            </a:r>
            <a:r>
              <a:rPr sz="9500" b="1" spc="-140" dirty="0">
                <a:solidFill>
                  <a:srgbClr val="181818"/>
                </a:solidFill>
                <a:latin typeface="Arial"/>
                <a:cs typeface="Arial"/>
              </a:rPr>
              <a:t>e</a:t>
            </a:r>
            <a:r>
              <a:rPr sz="9500" b="1" spc="-200" dirty="0">
                <a:solidFill>
                  <a:srgbClr val="181818"/>
                </a:solidFill>
                <a:latin typeface="Arial"/>
                <a:cs typeface="Arial"/>
              </a:rPr>
              <a:t>r</a:t>
            </a:r>
            <a:r>
              <a:rPr sz="9500" b="1" spc="-150" dirty="0">
                <a:solidFill>
                  <a:srgbClr val="181818"/>
                </a:solidFill>
                <a:latin typeface="Arial"/>
                <a:cs typeface="Arial"/>
              </a:rPr>
              <a:t>j</a:t>
            </a:r>
            <a:r>
              <a:rPr sz="9500" b="1" spc="-204" dirty="0">
                <a:solidFill>
                  <a:srgbClr val="181818"/>
                </a:solidFill>
                <a:latin typeface="Arial"/>
                <a:cs typeface="Arial"/>
              </a:rPr>
              <a:t>a</a:t>
            </a:r>
            <a:r>
              <a:rPr sz="9500" b="1" spc="-405" dirty="0">
                <a:solidFill>
                  <a:srgbClr val="181818"/>
                </a:solidFill>
                <a:latin typeface="Arial"/>
                <a:cs typeface="Arial"/>
              </a:rPr>
              <a:t>s</a:t>
            </a:r>
            <a:r>
              <a:rPr sz="9500" b="1" spc="-204" dirty="0">
                <a:solidFill>
                  <a:srgbClr val="181818"/>
                </a:solidFill>
                <a:latin typeface="Arial"/>
                <a:cs typeface="Arial"/>
              </a:rPr>
              <a:t>a</a:t>
            </a:r>
            <a:r>
              <a:rPr sz="9500" b="1" spc="-240" dirty="0">
                <a:solidFill>
                  <a:srgbClr val="181818"/>
                </a:solidFill>
                <a:latin typeface="Arial"/>
                <a:cs typeface="Arial"/>
              </a:rPr>
              <a:t>m</a:t>
            </a:r>
            <a:r>
              <a:rPr sz="9500" b="1" spc="-200" dirty="0">
                <a:solidFill>
                  <a:srgbClr val="181818"/>
                </a:solidFill>
                <a:latin typeface="Arial"/>
                <a:cs typeface="Arial"/>
              </a:rPr>
              <a:t>a</a:t>
            </a:r>
            <a:endParaRPr sz="9500">
              <a:latin typeface="Arial"/>
              <a:cs typeface="Arial"/>
            </a:endParaRPr>
          </a:p>
        </p:txBody>
      </p:sp>
      <p:sp>
        <p:nvSpPr>
          <p:cNvPr id="6" name="object 6"/>
          <p:cNvSpPr txBox="1"/>
          <p:nvPr/>
        </p:nvSpPr>
        <p:spPr>
          <a:xfrm>
            <a:off x="7211886" y="4105856"/>
            <a:ext cx="10380980" cy="3959225"/>
          </a:xfrm>
          <a:prstGeom prst="rect">
            <a:avLst/>
          </a:prstGeom>
        </p:spPr>
        <p:txBody>
          <a:bodyPr vert="horz" wrap="square" lIns="0" tIns="12700" rIns="0" bIns="0" rtlCol="0">
            <a:spAutoFit/>
          </a:bodyPr>
          <a:lstStyle/>
          <a:p>
            <a:pPr marL="12700" marR="5080" indent="127000" algn="r">
              <a:lnSpc>
                <a:spcPct val="115199"/>
              </a:lnSpc>
              <a:spcBef>
                <a:spcPts val="100"/>
              </a:spcBef>
            </a:pPr>
            <a:r>
              <a:rPr sz="3200" b="1" spc="-20" dirty="0">
                <a:latin typeface="Arial"/>
                <a:cs typeface="Arial"/>
              </a:rPr>
              <a:t>Pentingnya </a:t>
            </a:r>
            <a:r>
              <a:rPr sz="3200" b="1" spc="-45" dirty="0">
                <a:latin typeface="Arial"/>
                <a:cs typeface="Arial"/>
              </a:rPr>
              <a:t>untuk </a:t>
            </a:r>
            <a:r>
              <a:rPr sz="3200" b="1" spc="-80" dirty="0">
                <a:latin typeface="Arial"/>
                <a:cs typeface="Arial"/>
              </a:rPr>
              <a:t>sinergi </a:t>
            </a:r>
            <a:r>
              <a:rPr sz="3200" b="1" spc="-5" dirty="0">
                <a:latin typeface="Arial"/>
                <a:cs typeface="Arial"/>
              </a:rPr>
              <a:t>dengan</a:t>
            </a:r>
            <a:r>
              <a:rPr sz="3200" b="1" spc="20" dirty="0">
                <a:latin typeface="Arial"/>
                <a:cs typeface="Arial"/>
              </a:rPr>
              <a:t> </a:t>
            </a:r>
            <a:r>
              <a:rPr sz="3200" b="1" spc="15" dirty="0">
                <a:latin typeface="Arial"/>
                <a:cs typeface="Arial"/>
              </a:rPr>
              <a:t>berbagai</a:t>
            </a:r>
            <a:r>
              <a:rPr sz="3200" b="1" spc="-30" dirty="0">
                <a:latin typeface="Arial"/>
                <a:cs typeface="Arial"/>
              </a:rPr>
              <a:t> </a:t>
            </a:r>
            <a:r>
              <a:rPr sz="3200" b="1" spc="-60" dirty="0">
                <a:latin typeface="Arial"/>
                <a:cs typeface="Arial"/>
              </a:rPr>
              <a:t>komponen </a:t>
            </a:r>
            <a:r>
              <a:rPr sz="3200" b="1" spc="-30" dirty="0">
                <a:latin typeface="Arial"/>
                <a:cs typeface="Arial"/>
              </a:rPr>
              <a:t> </a:t>
            </a:r>
            <a:r>
              <a:rPr sz="3200" b="1" spc="20" dirty="0">
                <a:latin typeface="Arial"/>
                <a:cs typeface="Arial"/>
              </a:rPr>
              <a:t>masyarakat, </a:t>
            </a:r>
            <a:r>
              <a:rPr sz="3200" b="1" spc="-50" dirty="0">
                <a:latin typeface="Arial"/>
                <a:cs typeface="Arial"/>
              </a:rPr>
              <a:t>seperti </a:t>
            </a:r>
            <a:r>
              <a:rPr sz="3200" b="1" spc="-50" dirty="0" err="1">
                <a:latin typeface="Arial"/>
                <a:cs typeface="Arial"/>
              </a:rPr>
              <a:t>organisasi</a:t>
            </a:r>
            <a:r>
              <a:rPr sz="3200" b="1" spc="-65" dirty="0">
                <a:latin typeface="Arial"/>
                <a:cs typeface="Arial"/>
              </a:rPr>
              <a:t> </a:t>
            </a:r>
            <a:r>
              <a:rPr sz="3200" b="1" spc="50" dirty="0" err="1">
                <a:latin typeface="Arial"/>
                <a:cs typeface="Arial"/>
              </a:rPr>
              <a:t>keagamaan</a:t>
            </a:r>
            <a:r>
              <a:rPr sz="3200" b="1" spc="-55" dirty="0">
                <a:latin typeface="Arial"/>
                <a:cs typeface="Arial"/>
              </a:rPr>
              <a:t>, </a:t>
            </a:r>
            <a:r>
              <a:rPr sz="3200" b="1" spc="-50" dirty="0">
                <a:latin typeface="Arial"/>
                <a:cs typeface="Arial"/>
              </a:rPr>
              <a:t>organisasi</a:t>
            </a:r>
            <a:r>
              <a:rPr sz="3200" b="1" spc="25" dirty="0">
                <a:latin typeface="Arial"/>
                <a:cs typeface="Arial"/>
              </a:rPr>
              <a:t> </a:t>
            </a:r>
            <a:r>
              <a:rPr sz="3200" b="1" spc="10" dirty="0">
                <a:latin typeface="Arial"/>
                <a:cs typeface="Arial"/>
              </a:rPr>
              <a:t>kemasyarakatan,</a:t>
            </a:r>
            <a:r>
              <a:rPr sz="3200" b="1" spc="-10" dirty="0">
                <a:latin typeface="Arial"/>
                <a:cs typeface="Arial"/>
              </a:rPr>
              <a:t> </a:t>
            </a:r>
            <a:r>
              <a:rPr sz="3200" b="1" spc="-25" dirty="0">
                <a:latin typeface="Arial"/>
                <a:cs typeface="Arial"/>
              </a:rPr>
              <a:t>perguruan </a:t>
            </a:r>
            <a:r>
              <a:rPr sz="3200" b="1" spc="-30" dirty="0">
                <a:latin typeface="Arial"/>
                <a:cs typeface="Arial"/>
              </a:rPr>
              <a:t> </a:t>
            </a:r>
            <a:r>
              <a:rPr sz="3200" b="1" spc="-45" dirty="0">
                <a:latin typeface="Arial"/>
                <a:cs typeface="Arial"/>
              </a:rPr>
              <a:t>tinggi, </a:t>
            </a:r>
            <a:r>
              <a:rPr sz="3200" b="1" spc="-20" dirty="0">
                <a:latin typeface="Arial"/>
                <a:cs typeface="Arial"/>
              </a:rPr>
              <a:t>dunia </a:t>
            </a:r>
            <a:r>
              <a:rPr sz="3200" b="1" spc="-25" dirty="0">
                <a:latin typeface="Arial"/>
                <a:cs typeface="Arial"/>
              </a:rPr>
              <a:t>usaha, </a:t>
            </a:r>
            <a:r>
              <a:rPr sz="3200" b="1" spc="30" dirty="0">
                <a:latin typeface="Arial"/>
                <a:cs typeface="Arial"/>
              </a:rPr>
              <a:t>dan </a:t>
            </a:r>
            <a:r>
              <a:rPr sz="3200" b="1" dirty="0">
                <a:latin typeface="Arial"/>
                <a:cs typeface="Arial"/>
              </a:rPr>
              <a:t>media</a:t>
            </a:r>
            <a:r>
              <a:rPr sz="3200" b="1" spc="-110" dirty="0">
                <a:latin typeface="Arial"/>
                <a:cs typeface="Arial"/>
              </a:rPr>
              <a:t> </a:t>
            </a:r>
            <a:r>
              <a:rPr sz="3200" b="1" spc="40" dirty="0">
                <a:latin typeface="Arial"/>
                <a:cs typeface="Arial"/>
              </a:rPr>
              <a:t>dalam</a:t>
            </a:r>
            <a:r>
              <a:rPr sz="3200" b="1" spc="-40" dirty="0">
                <a:latin typeface="Arial"/>
                <a:cs typeface="Arial"/>
              </a:rPr>
              <a:t> </a:t>
            </a:r>
            <a:r>
              <a:rPr sz="3200" b="1" spc="-50" dirty="0">
                <a:latin typeface="Arial"/>
                <a:cs typeface="Arial"/>
              </a:rPr>
              <a:t>mendukung </a:t>
            </a:r>
            <a:r>
              <a:rPr sz="3200" b="1" dirty="0">
                <a:latin typeface="Arial"/>
                <a:cs typeface="Arial"/>
              </a:rPr>
              <a:t> </a:t>
            </a:r>
            <a:r>
              <a:rPr sz="3200" b="1" spc="10" dirty="0">
                <a:latin typeface="Arial"/>
                <a:cs typeface="Arial"/>
              </a:rPr>
              <a:t>pelaksanaan </a:t>
            </a:r>
            <a:r>
              <a:rPr sz="3200" b="1" spc="-10" dirty="0">
                <a:latin typeface="Arial"/>
                <a:cs typeface="Arial"/>
              </a:rPr>
              <a:t>program </a:t>
            </a:r>
            <a:r>
              <a:rPr sz="3200" b="1" spc="15" dirty="0">
                <a:latin typeface="Arial"/>
                <a:cs typeface="Arial"/>
              </a:rPr>
              <a:t>pemberdayaan</a:t>
            </a:r>
            <a:r>
              <a:rPr sz="3200" b="1" spc="-140" dirty="0">
                <a:latin typeface="Arial"/>
                <a:cs typeface="Arial"/>
              </a:rPr>
              <a:t> </a:t>
            </a:r>
            <a:r>
              <a:rPr sz="3200" b="1" spc="-15" dirty="0">
                <a:latin typeface="Arial"/>
                <a:cs typeface="Arial"/>
              </a:rPr>
              <a:t>perempuan</a:t>
            </a:r>
            <a:r>
              <a:rPr sz="3200" b="1" spc="-45" dirty="0">
                <a:latin typeface="Arial"/>
                <a:cs typeface="Arial"/>
              </a:rPr>
              <a:t> </a:t>
            </a:r>
            <a:r>
              <a:rPr sz="3200" b="1" spc="30" dirty="0">
                <a:latin typeface="Arial"/>
                <a:cs typeface="Arial"/>
              </a:rPr>
              <a:t>dan </a:t>
            </a:r>
            <a:r>
              <a:rPr sz="3200" b="1" spc="-30" dirty="0">
                <a:latin typeface="Arial"/>
                <a:cs typeface="Arial"/>
              </a:rPr>
              <a:t> </a:t>
            </a:r>
            <a:r>
              <a:rPr sz="3200" b="1" spc="10" dirty="0">
                <a:latin typeface="Arial"/>
                <a:cs typeface="Arial"/>
              </a:rPr>
              <a:t>kesetaraan </a:t>
            </a:r>
            <a:r>
              <a:rPr sz="3200" b="1" spc="-35" dirty="0">
                <a:latin typeface="Arial"/>
                <a:cs typeface="Arial"/>
              </a:rPr>
              <a:t>gender </a:t>
            </a:r>
            <a:r>
              <a:rPr sz="3200" b="1" spc="-5" dirty="0">
                <a:latin typeface="Arial"/>
                <a:cs typeface="Arial"/>
              </a:rPr>
              <a:t>dengan </a:t>
            </a:r>
            <a:r>
              <a:rPr sz="3200" b="1" spc="-85" dirty="0">
                <a:latin typeface="Arial"/>
                <a:cs typeface="Arial"/>
              </a:rPr>
              <a:t>fokus </a:t>
            </a:r>
            <a:r>
              <a:rPr sz="3200" b="1" spc="75" dirty="0">
                <a:latin typeface="Arial"/>
                <a:cs typeface="Arial"/>
              </a:rPr>
              <a:t>pada </a:t>
            </a:r>
            <a:r>
              <a:rPr sz="3200" b="1" spc="-15" dirty="0">
                <a:latin typeface="Arial"/>
                <a:cs typeface="Arial"/>
              </a:rPr>
              <a:t>lima</a:t>
            </a:r>
            <a:r>
              <a:rPr sz="3200" b="1" spc="-120" dirty="0">
                <a:latin typeface="Arial"/>
                <a:cs typeface="Arial"/>
              </a:rPr>
              <a:t> </a:t>
            </a:r>
            <a:r>
              <a:rPr sz="3200" b="1" spc="15" dirty="0">
                <a:latin typeface="Arial"/>
                <a:cs typeface="Arial"/>
              </a:rPr>
              <a:t>kegiatan</a:t>
            </a:r>
            <a:endParaRPr sz="3200" dirty="0">
              <a:latin typeface="Arial"/>
              <a:cs typeface="Arial"/>
            </a:endParaRPr>
          </a:p>
          <a:p>
            <a:pPr marR="5080" algn="r">
              <a:lnSpc>
                <a:spcPct val="100000"/>
              </a:lnSpc>
              <a:spcBef>
                <a:spcPts val="585"/>
              </a:spcBef>
            </a:pPr>
            <a:r>
              <a:rPr sz="3200" b="1" spc="-40" dirty="0">
                <a:latin typeface="Arial"/>
                <a:cs typeface="Arial"/>
              </a:rPr>
              <a:t>prioritas</a:t>
            </a:r>
            <a:r>
              <a:rPr sz="3200" b="1" spc="-70" dirty="0">
                <a:latin typeface="Arial"/>
                <a:cs typeface="Arial"/>
              </a:rPr>
              <a:t> </a:t>
            </a:r>
            <a:r>
              <a:rPr sz="3200" b="1" spc="-60" dirty="0">
                <a:latin typeface="Arial"/>
                <a:cs typeface="Arial"/>
              </a:rPr>
              <a:t>KemenPPPA.</a:t>
            </a:r>
            <a:endParaRPr sz="3200" dirty="0">
              <a:latin typeface="Arial"/>
              <a:cs typeface="Arial"/>
            </a:endParaRPr>
          </a:p>
        </p:txBody>
      </p:sp>
      <p:grpSp>
        <p:nvGrpSpPr>
          <p:cNvPr id="7" name="object 7"/>
          <p:cNvGrpSpPr/>
          <p:nvPr/>
        </p:nvGrpSpPr>
        <p:grpSpPr>
          <a:xfrm>
            <a:off x="0" y="9027032"/>
            <a:ext cx="18288000" cy="1260475"/>
            <a:chOff x="0" y="9027032"/>
            <a:chExt cx="18288000" cy="1260475"/>
          </a:xfrm>
        </p:grpSpPr>
        <p:sp>
          <p:nvSpPr>
            <p:cNvPr id="8" name="object 8"/>
            <p:cNvSpPr/>
            <p:nvPr/>
          </p:nvSpPr>
          <p:spPr>
            <a:xfrm>
              <a:off x="0" y="9720280"/>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9" name="object 9"/>
            <p:cNvSpPr/>
            <p:nvPr/>
          </p:nvSpPr>
          <p:spPr>
            <a:xfrm>
              <a:off x="2555870" y="9027032"/>
              <a:ext cx="13173089" cy="1259954"/>
            </a:xfrm>
            <a:prstGeom prst="rect">
              <a:avLst/>
            </a:prstGeom>
            <a:blipFill>
              <a:blip r:embed="rId4" cstate="print"/>
              <a:stretch>
                <a:fillRect/>
              </a:stretch>
            </a:blipFill>
          </p:spPr>
          <p:txBody>
            <a:bodyPr wrap="square" lIns="0" tIns="0" rIns="0" bIns="0" rtlCol="0"/>
            <a:lstStyle/>
            <a:p>
              <a:endParaRPr/>
            </a:p>
          </p:txBody>
        </p:sp>
      </p:grpSp>
      <p:sp>
        <p:nvSpPr>
          <p:cNvPr id="10" name="object 10"/>
          <p:cNvSpPr/>
          <p:nvPr/>
        </p:nvSpPr>
        <p:spPr>
          <a:xfrm>
            <a:off x="16140531" y="377723"/>
            <a:ext cx="2009774" cy="78104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4586753" y="185615"/>
            <a:ext cx="1409699" cy="847723"/>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40" rIns="0" bIns="0" rtlCol="0">
            <a:spAutoFit/>
          </a:bodyPr>
          <a:lstStyle/>
          <a:p>
            <a:pPr algn="ctr">
              <a:lnSpc>
                <a:spcPct val="100000"/>
              </a:lnSpc>
              <a:spcBef>
                <a:spcPts val="120"/>
              </a:spcBef>
            </a:pPr>
            <a:r>
              <a:rPr spc="-1375" dirty="0"/>
              <a:t>Harapan</a:t>
            </a:r>
          </a:p>
          <a:p>
            <a:pPr marL="11430" marR="5080" algn="ctr">
              <a:lnSpc>
                <a:spcPct val="132700"/>
              </a:lnSpc>
              <a:spcBef>
                <a:spcPts val="1745"/>
              </a:spcBef>
            </a:pPr>
            <a:r>
              <a:rPr sz="2300" spc="80" dirty="0">
                <a:solidFill>
                  <a:srgbClr val="1B4E58"/>
                </a:solidFill>
                <a:latin typeface="Arial"/>
                <a:cs typeface="Arial"/>
              </a:rPr>
              <a:t>Terjalinnya</a:t>
            </a:r>
            <a:r>
              <a:rPr sz="2300" spc="-114" dirty="0">
                <a:solidFill>
                  <a:srgbClr val="1B4E58"/>
                </a:solidFill>
                <a:latin typeface="Arial"/>
                <a:cs typeface="Arial"/>
              </a:rPr>
              <a:t> </a:t>
            </a:r>
            <a:r>
              <a:rPr sz="2300" spc="50" dirty="0">
                <a:solidFill>
                  <a:srgbClr val="1B4E58"/>
                </a:solidFill>
                <a:latin typeface="Arial"/>
                <a:cs typeface="Arial"/>
              </a:rPr>
              <a:t>kerjasama</a:t>
            </a:r>
            <a:r>
              <a:rPr sz="2300" spc="-114" dirty="0">
                <a:solidFill>
                  <a:srgbClr val="1B4E58"/>
                </a:solidFill>
                <a:latin typeface="Arial"/>
                <a:cs typeface="Arial"/>
              </a:rPr>
              <a:t> </a:t>
            </a:r>
            <a:r>
              <a:rPr sz="2300" spc="80" dirty="0">
                <a:solidFill>
                  <a:srgbClr val="1B4E58"/>
                </a:solidFill>
                <a:latin typeface="Arial"/>
                <a:cs typeface="Arial"/>
              </a:rPr>
              <a:t>atau</a:t>
            </a:r>
            <a:r>
              <a:rPr sz="2300" spc="-110" dirty="0">
                <a:solidFill>
                  <a:srgbClr val="1B4E58"/>
                </a:solidFill>
                <a:latin typeface="Arial"/>
                <a:cs typeface="Arial"/>
              </a:rPr>
              <a:t> </a:t>
            </a:r>
            <a:r>
              <a:rPr sz="2300" spc="85" dirty="0">
                <a:solidFill>
                  <a:srgbClr val="1B4E58"/>
                </a:solidFill>
                <a:latin typeface="Arial"/>
                <a:cs typeface="Arial"/>
              </a:rPr>
              <a:t>sinergi</a:t>
            </a:r>
            <a:r>
              <a:rPr sz="2300" spc="-114" dirty="0">
                <a:solidFill>
                  <a:srgbClr val="1B4E58"/>
                </a:solidFill>
                <a:latin typeface="Arial"/>
                <a:cs typeface="Arial"/>
              </a:rPr>
              <a:t> </a:t>
            </a:r>
            <a:r>
              <a:rPr sz="2300" spc="60" dirty="0">
                <a:solidFill>
                  <a:srgbClr val="1B4E58"/>
                </a:solidFill>
                <a:latin typeface="Arial"/>
                <a:cs typeface="Arial"/>
              </a:rPr>
              <a:t>antara</a:t>
            </a:r>
            <a:r>
              <a:rPr sz="2300" spc="-110" dirty="0">
                <a:solidFill>
                  <a:srgbClr val="1B4E58"/>
                </a:solidFill>
                <a:latin typeface="Arial"/>
                <a:cs typeface="Arial"/>
              </a:rPr>
              <a:t> </a:t>
            </a:r>
            <a:r>
              <a:rPr sz="2300" spc="135" dirty="0">
                <a:solidFill>
                  <a:srgbClr val="1B4E58"/>
                </a:solidFill>
                <a:latin typeface="Arial"/>
                <a:cs typeface="Arial"/>
              </a:rPr>
              <a:t>Tokoh</a:t>
            </a:r>
            <a:r>
              <a:rPr sz="2300" spc="-114" dirty="0">
                <a:solidFill>
                  <a:srgbClr val="1B4E58"/>
                </a:solidFill>
                <a:latin typeface="Arial"/>
                <a:cs typeface="Arial"/>
              </a:rPr>
              <a:t> </a:t>
            </a:r>
            <a:r>
              <a:rPr sz="2300" spc="90" dirty="0">
                <a:solidFill>
                  <a:srgbClr val="1B4E58"/>
                </a:solidFill>
                <a:latin typeface="Arial"/>
                <a:cs typeface="Arial"/>
              </a:rPr>
              <a:t>Agama</a:t>
            </a:r>
            <a:r>
              <a:rPr sz="2300" spc="-110" dirty="0">
                <a:solidFill>
                  <a:srgbClr val="1B4E58"/>
                </a:solidFill>
                <a:latin typeface="Arial"/>
                <a:cs typeface="Arial"/>
              </a:rPr>
              <a:t> </a:t>
            </a:r>
            <a:r>
              <a:rPr sz="2300" spc="135" dirty="0">
                <a:solidFill>
                  <a:srgbClr val="1B4E58"/>
                </a:solidFill>
                <a:latin typeface="Arial"/>
                <a:cs typeface="Arial"/>
              </a:rPr>
              <a:t>dan</a:t>
            </a:r>
            <a:r>
              <a:rPr sz="2300" spc="-114" dirty="0">
                <a:solidFill>
                  <a:srgbClr val="1B4E58"/>
                </a:solidFill>
                <a:latin typeface="Arial"/>
                <a:cs typeface="Arial"/>
              </a:rPr>
              <a:t> </a:t>
            </a:r>
            <a:r>
              <a:rPr sz="2300" spc="114" dirty="0">
                <a:solidFill>
                  <a:srgbClr val="1B4E58"/>
                </a:solidFill>
                <a:latin typeface="Arial"/>
                <a:cs typeface="Arial"/>
              </a:rPr>
              <a:t>Lembaga</a:t>
            </a:r>
            <a:r>
              <a:rPr sz="2300" spc="-110" dirty="0">
                <a:solidFill>
                  <a:srgbClr val="1B4E58"/>
                </a:solidFill>
                <a:latin typeface="Arial"/>
                <a:cs typeface="Arial"/>
              </a:rPr>
              <a:t> </a:t>
            </a:r>
            <a:r>
              <a:rPr sz="2300" spc="70" dirty="0">
                <a:solidFill>
                  <a:srgbClr val="1B4E58"/>
                </a:solidFill>
                <a:latin typeface="Arial"/>
                <a:cs typeface="Arial"/>
              </a:rPr>
              <a:t>Keagamaan  </a:t>
            </a:r>
            <a:r>
              <a:rPr sz="2300" spc="140" dirty="0">
                <a:solidFill>
                  <a:srgbClr val="1B4E58"/>
                </a:solidFill>
                <a:latin typeface="Arial"/>
                <a:cs typeface="Arial"/>
              </a:rPr>
              <a:t>dengan</a:t>
            </a:r>
            <a:r>
              <a:rPr sz="2300" spc="-110" dirty="0">
                <a:solidFill>
                  <a:srgbClr val="1B4E58"/>
                </a:solidFill>
                <a:latin typeface="Arial"/>
                <a:cs typeface="Arial"/>
              </a:rPr>
              <a:t> </a:t>
            </a:r>
            <a:r>
              <a:rPr sz="2300" spc="90" dirty="0">
                <a:solidFill>
                  <a:srgbClr val="1B4E58"/>
                </a:solidFill>
                <a:latin typeface="Arial"/>
                <a:cs typeface="Arial"/>
              </a:rPr>
              <a:t>Unit</a:t>
            </a:r>
            <a:r>
              <a:rPr sz="2300" spc="-110" dirty="0">
                <a:solidFill>
                  <a:srgbClr val="1B4E58"/>
                </a:solidFill>
                <a:latin typeface="Arial"/>
                <a:cs typeface="Arial"/>
              </a:rPr>
              <a:t> </a:t>
            </a:r>
            <a:r>
              <a:rPr sz="2300" spc="-50" dirty="0">
                <a:solidFill>
                  <a:srgbClr val="1B4E58"/>
                </a:solidFill>
                <a:latin typeface="Arial"/>
                <a:cs typeface="Arial"/>
              </a:rPr>
              <a:t>PPPA</a:t>
            </a:r>
            <a:r>
              <a:rPr sz="2300" spc="-105" dirty="0">
                <a:solidFill>
                  <a:srgbClr val="1B4E58"/>
                </a:solidFill>
                <a:latin typeface="Arial"/>
                <a:cs typeface="Arial"/>
              </a:rPr>
              <a:t> </a:t>
            </a:r>
            <a:r>
              <a:rPr sz="2300" spc="135" dirty="0">
                <a:solidFill>
                  <a:srgbClr val="1B4E58"/>
                </a:solidFill>
                <a:latin typeface="Arial"/>
                <a:cs typeface="Arial"/>
              </a:rPr>
              <a:t>dan</a:t>
            </a:r>
            <a:r>
              <a:rPr sz="2300" spc="-110" dirty="0">
                <a:solidFill>
                  <a:srgbClr val="1B4E58"/>
                </a:solidFill>
                <a:latin typeface="Arial"/>
                <a:cs typeface="Arial"/>
              </a:rPr>
              <a:t> </a:t>
            </a:r>
            <a:r>
              <a:rPr sz="2300" spc="114" dirty="0">
                <a:solidFill>
                  <a:srgbClr val="1B4E58"/>
                </a:solidFill>
                <a:latin typeface="Arial"/>
                <a:cs typeface="Arial"/>
              </a:rPr>
              <a:t>Lembaga</a:t>
            </a:r>
            <a:r>
              <a:rPr sz="2300" spc="-105" dirty="0">
                <a:solidFill>
                  <a:srgbClr val="1B4E58"/>
                </a:solidFill>
                <a:latin typeface="Arial"/>
                <a:cs typeface="Arial"/>
              </a:rPr>
              <a:t> </a:t>
            </a:r>
            <a:r>
              <a:rPr sz="2300" spc="60" dirty="0">
                <a:solidFill>
                  <a:srgbClr val="1B4E58"/>
                </a:solidFill>
                <a:latin typeface="Arial"/>
                <a:cs typeface="Arial"/>
              </a:rPr>
              <a:t>Masyarakat</a:t>
            </a:r>
            <a:r>
              <a:rPr sz="2300" spc="-110" dirty="0">
                <a:solidFill>
                  <a:srgbClr val="1B4E58"/>
                </a:solidFill>
                <a:latin typeface="Arial"/>
                <a:cs typeface="Arial"/>
              </a:rPr>
              <a:t> </a:t>
            </a:r>
            <a:r>
              <a:rPr sz="2300" spc="90" dirty="0">
                <a:solidFill>
                  <a:srgbClr val="1B4E58"/>
                </a:solidFill>
                <a:latin typeface="Arial"/>
                <a:cs typeface="Arial"/>
              </a:rPr>
              <a:t>lainnya</a:t>
            </a:r>
            <a:r>
              <a:rPr sz="2300" spc="-105" dirty="0">
                <a:solidFill>
                  <a:srgbClr val="1B4E58"/>
                </a:solidFill>
                <a:latin typeface="Arial"/>
                <a:cs typeface="Arial"/>
              </a:rPr>
              <a:t> </a:t>
            </a:r>
            <a:r>
              <a:rPr sz="2300" spc="100" dirty="0">
                <a:solidFill>
                  <a:srgbClr val="1B4E58"/>
                </a:solidFill>
                <a:latin typeface="Arial"/>
                <a:cs typeface="Arial"/>
              </a:rPr>
              <a:t>dalam</a:t>
            </a:r>
            <a:r>
              <a:rPr sz="2300" spc="-110" dirty="0">
                <a:solidFill>
                  <a:srgbClr val="1B4E58"/>
                </a:solidFill>
                <a:latin typeface="Arial"/>
                <a:cs typeface="Arial"/>
              </a:rPr>
              <a:t> </a:t>
            </a:r>
            <a:r>
              <a:rPr sz="2300" spc="110" dirty="0">
                <a:solidFill>
                  <a:srgbClr val="1B4E58"/>
                </a:solidFill>
                <a:latin typeface="Arial"/>
                <a:cs typeface="Arial"/>
              </a:rPr>
              <a:t>pemberikan</a:t>
            </a:r>
            <a:r>
              <a:rPr sz="2300" spc="-105" dirty="0">
                <a:solidFill>
                  <a:srgbClr val="1B4E58"/>
                </a:solidFill>
                <a:latin typeface="Arial"/>
                <a:cs typeface="Arial"/>
              </a:rPr>
              <a:t> </a:t>
            </a:r>
            <a:r>
              <a:rPr sz="2300" spc="155" dirty="0">
                <a:solidFill>
                  <a:srgbClr val="1B4E58"/>
                </a:solidFill>
                <a:latin typeface="Arial"/>
                <a:cs typeface="Arial"/>
              </a:rPr>
              <a:t>dukungan  </a:t>
            </a:r>
            <a:r>
              <a:rPr sz="2300" spc="70" dirty="0">
                <a:solidFill>
                  <a:srgbClr val="1B4E58"/>
                </a:solidFill>
                <a:latin typeface="Arial"/>
                <a:cs typeface="Arial"/>
              </a:rPr>
              <a:t>psikososial</a:t>
            </a:r>
            <a:r>
              <a:rPr sz="2300" spc="-114" dirty="0">
                <a:solidFill>
                  <a:srgbClr val="1B4E58"/>
                </a:solidFill>
                <a:latin typeface="Arial"/>
                <a:cs typeface="Arial"/>
              </a:rPr>
              <a:t> </a:t>
            </a:r>
            <a:r>
              <a:rPr sz="2300" spc="135" dirty="0">
                <a:solidFill>
                  <a:srgbClr val="1B4E58"/>
                </a:solidFill>
                <a:latin typeface="Arial"/>
                <a:cs typeface="Arial"/>
              </a:rPr>
              <a:t>dan</a:t>
            </a:r>
            <a:r>
              <a:rPr sz="2300" spc="-114" dirty="0">
                <a:solidFill>
                  <a:srgbClr val="1B4E58"/>
                </a:solidFill>
                <a:latin typeface="Arial"/>
                <a:cs typeface="Arial"/>
              </a:rPr>
              <a:t> </a:t>
            </a:r>
            <a:r>
              <a:rPr sz="2300" spc="120" dirty="0">
                <a:solidFill>
                  <a:srgbClr val="1B4E58"/>
                </a:solidFill>
                <a:latin typeface="Arial"/>
                <a:cs typeface="Arial"/>
              </a:rPr>
              <a:t>terbangunnya</a:t>
            </a:r>
            <a:r>
              <a:rPr sz="2300" spc="-114" dirty="0">
                <a:solidFill>
                  <a:srgbClr val="1B4E58"/>
                </a:solidFill>
                <a:latin typeface="Arial"/>
                <a:cs typeface="Arial"/>
              </a:rPr>
              <a:t> </a:t>
            </a:r>
            <a:r>
              <a:rPr sz="2300" spc="60" dirty="0">
                <a:solidFill>
                  <a:srgbClr val="1B4E58"/>
                </a:solidFill>
                <a:latin typeface="Arial"/>
                <a:cs typeface="Arial"/>
              </a:rPr>
              <a:t>sistem</a:t>
            </a:r>
            <a:r>
              <a:rPr sz="2300" spc="-110" dirty="0">
                <a:solidFill>
                  <a:srgbClr val="1B4E58"/>
                </a:solidFill>
                <a:latin typeface="Arial"/>
                <a:cs typeface="Arial"/>
              </a:rPr>
              <a:t> </a:t>
            </a:r>
            <a:r>
              <a:rPr sz="2300" spc="105" dirty="0">
                <a:solidFill>
                  <a:srgbClr val="1B4E58"/>
                </a:solidFill>
                <a:latin typeface="Arial"/>
                <a:cs typeface="Arial"/>
              </a:rPr>
              <a:t>rujukan</a:t>
            </a:r>
            <a:r>
              <a:rPr sz="2300" spc="-114" dirty="0">
                <a:solidFill>
                  <a:srgbClr val="1B4E58"/>
                </a:solidFill>
                <a:latin typeface="Arial"/>
                <a:cs typeface="Arial"/>
              </a:rPr>
              <a:t> </a:t>
            </a:r>
            <a:r>
              <a:rPr sz="2300" spc="130" dirty="0">
                <a:solidFill>
                  <a:srgbClr val="1B4E58"/>
                </a:solidFill>
                <a:latin typeface="Arial"/>
                <a:cs typeface="Arial"/>
              </a:rPr>
              <a:t>bagi</a:t>
            </a:r>
            <a:r>
              <a:rPr sz="2300" spc="-114" dirty="0">
                <a:solidFill>
                  <a:srgbClr val="1B4E58"/>
                </a:solidFill>
                <a:latin typeface="Arial"/>
                <a:cs typeface="Arial"/>
              </a:rPr>
              <a:t> </a:t>
            </a:r>
            <a:r>
              <a:rPr sz="2300" spc="135" dirty="0">
                <a:solidFill>
                  <a:srgbClr val="1B4E58"/>
                </a:solidFill>
                <a:latin typeface="Arial"/>
                <a:cs typeface="Arial"/>
              </a:rPr>
              <a:t>Tokoh</a:t>
            </a:r>
            <a:r>
              <a:rPr sz="2300" spc="-110" dirty="0">
                <a:solidFill>
                  <a:srgbClr val="1B4E58"/>
                </a:solidFill>
                <a:latin typeface="Arial"/>
                <a:cs typeface="Arial"/>
              </a:rPr>
              <a:t> </a:t>
            </a:r>
            <a:r>
              <a:rPr sz="2300" spc="90" dirty="0">
                <a:solidFill>
                  <a:srgbClr val="1B4E58"/>
                </a:solidFill>
                <a:latin typeface="Arial"/>
                <a:cs typeface="Arial"/>
              </a:rPr>
              <a:t>Agama</a:t>
            </a:r>
            <a:r>
              <a:rPr sz="2300" spc="-114" dirty="0">
                <a:solidFill>
                  <a:srgbClr val="1B4E58"/>
                </a:solidFill>
                <a:latin typeface="Arial"/>
                <a:cs typeface="Arial"/>
              </a:rPr>
              <a:t> </a:t>
            </a:r>
            <a:r>
              <a:rPr sz="2300" spc="135" dirty="0">
                <a:solidFill>
                  <a:srgbClr val="1B4E58"/>
                </a:solidFill>
                <a:latin typeface="Arial"/>
                <a:cs typeface="Arial"/>
              </a:rPr>
              <a:t>dan</a:t>
            </a:r>
            <a:r>
              <a:rPr sz="2300" spc="-114" dirty="0">
                <a:solidFill>
                  <a:srgbClr val="1B4E58"/>
                </a:solidFill>
                <a:latin typeface="Arial"/>
                <a:cs typeface="Arial"/>
              </a:rPr>
              <a:t> </a:t>
            </a:r>
            <a:r>
              <a:rPr sz="2300" spc="114" dirty="0">
                <a:solidFill>
                  <a:srgbClr val="1B4E58"/>
                </a:solidFill>
                <a:latin typeface="Arial"/>
                <a:cs typeface="Arial"/>
              </a:rPr>
              <a:t>Lembaga  </a:t>
            </a:r>
            <a:r>
              <a:rPr sz="2300" spc="50" dirty="0">
                <a:solidFill>
                  <a:srgbClr val="1B4E58"/>
                </a:solidFill>
                <a:latin typeface="Arial"/>
                <a:cs typeface="Arial"/>
              </a:rPr>
              <a:t>Keagamaan.</a:t>
            </a:r>
            <a:endParaRPr sz="2300">
              <a:latin typeface="Arial"/>
              <a:cs typeface="Arial"/>
            </a:endParaRPr>
          </a:p>
        </p:txBody>
      </p:sp>
      <p:sp>
        <p:nvSpPr>
          <p:cNvPr id="3" name="object 3"/>
          <p:cNvSpPr/>
          <p:nvPr/>
        </p:nvSpPr>
        <p:spPr>
          <a:xfrm>
            <a:off x="0" y="2"/>
            <a:ext cx="2248688" cy="316496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274099" y="5847588"/>
            <a:ext cx="2013900" cy="3080914"/>
          </a:xfrm>
          <a:prstGeom prst="rect">
            <a:avLst/>
          </a:prstGeom>
          <a:blipFill>
            <a:blip r:embed="rId3" cstate="print"/>
            <a:stretch>
              <a:fillRect/>
            </a:stretch>
          </a:blipFill>
        </p:spPr>
        <p:txBody>
          <a:bodyPr wrap="square" lIns="0" tIns="0" rIns="0" bIns="0" rtlCol="0"/>
          <a:lstStyle/>
          <a:p>
            <a:endParaRPr/>
          </a:p>
        </p:txBody>
      </p:sp>
      <p:grpSp>
        <p:nvGrpSpPr>
          <p:cNvPr id="5" name="object 5"/>
          <p:cNvGrpSpPr/>
          <p:nvPr/>
        </p:nvGrpSpPr>
        <p:grpSpPr>
          <a:xfrm>
            <a:off x="0" y="9027047"/>
            <a:ext cx="18288000" cy="1260475"/>
            <a:chOff x="0" y="9027047"/>
            <a:chExt cx="18288000" cy="1260475"/>
          </a:xfrm>
        </p:grpSpPr>
        <p:sp>
          <p:nvSpPr>
            <p:cNvPr id="6" name="object 6"/>
            <p:cNvSpPr/>
            <p:nvPr/>
          </p:nvSpPr>
          <p:spPr>
            <a:xfrm>
              <a:off x="0" y="9720310"/>
              <a:ext cx="18288000" cy="567055"/>
            </a:xfrm>
            <a:custGeom>
              <a:avLst/>
              <a:gdLst/>
              <a:ahLst/>
              <a:cxnLst/>
              <a:rect l="l" t="t" r="r" b="b"/>
              <a:pathLst>
                <a:path w="18288000" h="567054">
                  <a:moveTo>
                    <a:pt x="18288000" y="566689"/>
                  </a:moveTo>
                  <a:lnTo>
                    <a:pt x="0" y="566689"/>
                  </a:lnTo>
                  <a:lnTo>
                    <a:pt x="0" y="9213"/>
                  </a:lnTo>
                  <a:lnTo>
                    <a:pt x="239081" y="3469"/>
                  </a:lnTo>
                  <a:lnTo>
                    <a:pt x="645312" y="0"/>
                  </a:lnTo>
                  <a:lnTo>
                    <a:pt x="18288000" y="13273"/>
                  </a:lnTo>
                  <a:lnTo>
                    <a:pt x="18288000" y="566689"/>
                  </a:lnTo>
                  <a:close/>
                </a:path>
              </a:pathLst>
            </a:custGeom>
            <a:solidFill>
              <a:srgbClr val="D9D9D9"/>
            </a:solidFill>
          </p:spPr>
          <p:txBody>
            <a:bodyPr wrap="square" lIns="0" tIns="0" rIns="0" bIns="0" rtlCol="0"/>
            <a:lstStyle/>
            <a:p>
              <a:endParaRPr/>
            </a:p>
          </p:txBody>
        </p:sp>
        <p:sp>
          <p:nvSpPr>
            <p:cNvPr id="7" name="object 7"/>
            <p:cNvSpPr/>
            <p:nvPr/>
          </p:nvSpPr>
          <p:spPr>
            <a:xfrm>
              <a:off x="2555870" y="9027047"/>
              <a:ext cx="13173089" cy="1259951"/>
            </a:xfrm>
            <a:prstGeom prst="rect">
              <a:avLst/>
            </a:prstGeom>
            <a:blipFill>
              <a:blip r:embed="rId4" cstate="print"/>
              <a:stretch>
                <a:fillRect/>
              </a:stretch>
            </a:blipFill>
          </p:spPr>
          <p:txBody>
            <a:bodyPr wrap="square" lIns="0" tIns="0" rIns="0" bIns="0" rtlCol="0"/>
            <a:lstStyle/>
            <a:p>
              <a:endParaRPr/>
            </a:p>
          </p:txBody>
        </p:sp>
      </p:grpSp>
      <p:sp>
        <p:nvSpPr>
          <p:cNvPr id="8" name="object 8"/>
          <p:cNvSpPr/>
          <p:nvPr/>
        </p:nvSpPr>
        <p:spPr>
          <a:xfrm>
            <a:off x="16140531" y="377723"/>
            <a:ext cx="2009774" cy="78104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586753" y="185618"/>
            <a:ext cx="1409699" cy="847723"/>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7327" y="3137572"/>
            <a:ext cx="9133205" cy="2383155"/>
          </a:xfrm>
          <a:prstGeom prst="rect">
            <a:avLst/>
          </a:prstGeom>
        </p:spPr>
        <p:txBody>
          <a:bodyPr vert="horz" wrap="square" lIns="0" tIns="15240" rIns="0" bIns="0" rtlCol="0">
            <a:spAutoFit/>
          </a:bodyPr>
          <a:lstStyle/>
          <a:p>
            <a:pPr marL="12700">
              <a:lnSpc>
                <a:spcPct val="100000"/>
              </a:lnSpc>
              <a:spcBef>
                <a:spcPts val="120"/>
              </a:spcBef>
              <a:tabLst>
                <a:tab pos="5482590" algn="l"/>
              </a:tabLst>
            </a:pPr>
            <a:r>
              <a:rPr sz="15450" spc="-3460" dirty="0">
                <a:solidFill>
                  <a:srgbClr val="615240"/>
                </a:solidFill>
                <a:latin typeface="Arial"/>
                <a:cs typeface="Arial"/>
              </a:rPr>
              <a:t>T</a:t>
            </a:r>
            <a:r>
              <a:rPr sz="15450" spc="-3654" dirty="0">
                <a:solidFill>
                  <a:srgbClr val="615240"/>
                </a:solidFill>
                <a:latin typeface="Arial"/>
                <a:cs typeface="Arial"/>
              </a:rPr>
              <a:t>e</a:t>
            </a:r>
            <a:r>
              <a:rPr sz="15450" spc="140" dirty="0">
                <a:solidFill>
                  <a:srgbClr val="615240"/>
                </a:solidFill>
                <a:latin typeface="Arial"/>
                <a:cs typeface="Arial"/>
              </a:rPr>
              <a:t>r</a:t>
            </a:r>
            <a:r>
              <a:rPr sz="15450" spc="595" dirty="0">
                <a:solidFill>
                  <a:srgbClr val="615240"/>
                </a:solidFill>
                <a:latin typeface="Arial"/>
                <a:cs typeface="Arial"/>
              </a:rPr>
              <a:t>i</a:t>
            </a:r>
            <a:r>
              <a:rPr sz="15450" spc="-3879" dirty="0">
                <a:solidFill>
                  <a:srgbClr val="615240"/>
                </a:solidFill>
                <a:latin typeface="Arial"/>
                <a:cs typeface="Arial"/>
              </a:rPr>
              <a:t>m</a:t>
            </a:r>
            <a:r>
              <a:rPr sz="15450" spc="-2985" dirty="0">
                <a:solidFill>
                  <a:srgbClr val="615240"/>
                </a:solidFill>
                <a:latin typeface="Arial"/>
                <a:cs typeface="Arial"/>
              </a:rPr>
              <a:t>a	</a:t>
            </a:r>
            <a:r>
              <a:rPr sz="15450" spc="-665" dirty="0">
                <a:solidFill>
                  <a:srgbClr val="615240"/>
                </a:solidFill>
                <a:latin typeface="Arial"/>
                <a:cs typeface="Arial"/>
              </a:rPr>
              <a:t>k</a:t>
            </a:r>
            <a:r>
              <a:rPr sz="15450" spc="-2985" dirty="0">
                <a:solidFill>
                  <a:srgbClr val="615240"/>
                </a:solidFill>
                <a:latin typeface="Arial"/>
                <a:cs typeface="Arial"/>
              </a:rPr>
              <a:t>a</a:t>
            </a:r>
            <a:r>
              <a:rPr sz="15450" spc="-3005" dirty="0">
                <a:solidFill>
                  <a:srgbClr val="615240"/>
                </a:solidFill>
                <a:latin typeface="Arial"/>
                <a:cs typeface="Arial"/>
              </a:rPr>
              <a:t>s</a:t>
            </a:r>
            <a:r>
              <a:rPr sz="15450" spc="595" dirty="0">
                <a:solidFill>
                  <a:srgbClr val="615240"/>
                </a:solidFill>
                <a:latin typeface="Arial"/>
                <a:cs typeface="Arial"/>
              </a:rPr>
              <a:t>i</a:t>
            </a:r>
            <a:r>
              <a:rPr sz="15450" spc="-1380" dirty="0">
                <a:solidFill>
                  <a:srgbClr val="615240"/>
                </a:solidFill>
                <a:latin typeface="Arial"/>
                <a:cs typeface="Arial"/>
              </a:rPr>
              <a:t>h</a:t>
            </a:r>
            <a:endParaRPr sz="15450">
              <a:latin typeface="Arial"/>
              <a:cs typeface="Arial"/>
            </a:endParaRPr>
          </a:p>
        </p:txBody>
      </p:sp>
      <p:grpSp>
        <p:nvGrpSpPr>
          <p:cNvPr id="3" name="object 3"/>
          <p:cNvGrpSpPr/>
          <p:nvPr/>
        </p:nvGrpSpPr>
        <p:grpSpPr>
          <a:xfrm>
            <a:off x="0" y="5782182"/>
            <a:ext cx="18288000" cy="4505325"/>
            <a:chOff x="0" y="5782182"/>
            <a:chExt cx="18288000" cy="4505325"/>
          </a:xfrm>
        </p:grpSpPr>
        <p:sp>
          <p:nvSpPr>
            <p:cNvPr id="4" name="object 4"/>
            <p:cNvSpPr/>
            <p:nvPr/>
          </p:nvSpPr>
          <p:spPr>
            <a:xfrm>
              <a:off x="5488472" y="5782182"/>
              <a:ext cx="7310755" cy="731520"/>
            </a:xfrm>
            <a:custGeom>
              <a:avLst/>
              <a:gdLst/>
              <a:ahLst/>
              <a:cxnLst/>
              <a:rect l="l" t="t" r="r" b="b"/>
              <a:pathLst>
                <a:path w="7310755" h="731520">
                  <a:moveTo>
                    <a:pt x="68729" y="731519"/>
                  </a:moveTo>
                  <a:lnTo>
                    <a:pt x="61823" y="731519"/>
                  </a:lnTo>
                  <a:lnTo>
                    <a:pt x="34402" y="726439"/>
                  </a:lnTo>
                  <a:lnTo>
                    <a:pt x="16138" y="718819"/>
                  </a:lnTo>
                  <a:lnTo>
                    <a:pt x="3550" y="706119"/>
                  </a:lnTo>
                  <a:lnTo>
                    <a:pt x="0" y="683259"/>
                  </a:lnTo>
                  <a:lnTo>
                    <a:pt x="6046" y="664209"/>
                  </a:lnTo>
                  <a:lnTo>
                    <a:pt x="18878" y="654049"/>
                  </a:lnTo>
                  <a:lnTo>
                    <a:pt x="36017" y="650239"/>
                  </a:lnTo>
                  <a:lnTo>
                    <a:pt x="54983" y="647699"/>
                  </a:lnTo>
                  <a:lnTo>
                    <a:pt x="152900" y="622299"/>
                  </a:lnTo>
                  <a:lnTo>
                    <a:pt x="201647" y="608329"/>
                  </a:lnTo>
                  <a:lnTo>
                    <a:pt x="346372" y="570229"/>
                  </a:lnTo>
                  <a:lnTo>
                    <a:pt x="394280" y="558799"/>
                  </a:lnTo>
                  <a:lnTo>
                    <a:pt x="442187" y="546099"/>
                  </a:lnTo>
                  <a:lnTo>
                    <a:pt x="490095" y="534669"/>
                  </a:lnTo>
                  <a:lnTo>
                    <a:pt x="538002" y="521969"/>
                  </a:lnTo>
                  <a:lnTo>
                    <a:pt x="633817" y="499109"/>
                  </a:lnTo>
                  <a:lnTo>
                    <a:pt x="681725" y="486409"/>
                  </a:lnTo>
                  <a:lnTo>
                    <a:pt x="1101060" y="384809"/>
                  </a:lnTo>
                  <a:lnTo>
                    <a:pt x="1148777" y="374649"/>
                  </a:lnTo>
                  <a:lnTo>
                    <a:pt x="1196662" y="363219"/>
                  </a:lnTo>
                  <a:lnTo>
                    <a:pt x="1340481" y="332739"/>
                  </a:lnTo>
                  <a:lnTo>
                    <a:pt x="1437214" y="309879"/>
                  </a:lnTo>
                  <a:lnTo>
                    <a:pt x="1533880" y="285749"/>
                  </a:lnTo>
                  <a:lnTo>
                    <a:pt x="1582251" y="274319"/>
                  </a:lnTo>
                  <a:lnTo>
                    <a:pt x="1630678" y="264159"/>
                  </a:lnTo>
                  <a:lnTo>
                    <a:pt x="1679187" y="252729"/>
                  </a:lnTo>
                  <a:lnTo>
                    <a:pt x="1775754" y="232409"/>
                  </a:lnTo>
                  <a:lnTo>
                    <a:pt x="1872000" y="214629"/>
                  </a:lnTo>
                  <a:lnTo>
                    <a:pt x="1920208" y="207009"/>
                  </a:lnTo>
                  <a:lnTo>
                    <a:pt x="2114201" y="171449"/>
                  </a:lnTo>
                  <a:lnTo>
                    <a:pt x="2163673" y="161289"/>
                  </a:lnTo>
                  <a:lnTo>
                    <a:pt x="2213126" y="152399"/>
                  </a:lnTo>
                  <a:lnTo>
                    <a:pt x="2312166" y="132079"/>
                  </a:lnTo>
                  <a:lnTo>
                    <a:pt x="2361851" y="123189"/>
                  </a:lnTo>
                  <a:lnTo>
                    <a:pt x="2521208" y="96519"/>
                  </a:lnTo>
                  <a:lnTo>
                    <a:pt x="2574346" y="86359"/>
                  </a:lnTo>
                  <a:lnTo>
                    <a:pt x="2787102" y="50799"/>
                  </a:lnTo>
                  <a:lnTo>
                    <a:pt x="2837188" y="43179"/>
                  </a:lnTo>
                  <a:lnTo>
                    <a:pt x="3037337" y="7619"/>
                  </a:lnTo>
                  <a:lnTo>
                    <a:pt x="3087423" y="0"/>
                  </a:lnTo>
                  <a:lnTo>
                    <a:pt x="3127970" y="1269"/>
                  </a:lnTo>
                  <a:lnTo>
                    <a:pt x="3155500" y="17779"/>
                  </a:lnTo>
                  <a:lnTo>
                    <a:pt x="3166652" y="48259"/>
                  </a:lnTo>
                  <a:lnTo>
                    <a:pt x="3158066" y="86359"/>
                  </a:lnTo>
                  <a:lnTo>
                    <a:pt x="3142678" y="115569"/>
                  </a:lnTo>
                  <a:lnTo>
                    <a:pt x="3133712" y="129539"/>
                  </a:lnTo>
                  <a:lnTo>
                    <a:pt x="2986852" y="129539"/>
                  </a:lnTo>
                  <a:lnTo>
                    <a:pt x="2745631" y="161289"/>
                  </a:lnTo>
                  <a:lnTo>
                    <a:pt x="2601230" y="184149"/>
                  </a:lnTo>
                  <a:lnTo>
                    <a:pt x="1960129" y="299719"/>
                  </a:lnTo>
                  <a:lnTo>
                    <a:pt x="1910589" y="309879"/>
                  </a:lnTo>
                  <a:lnTo>
                    <a:pt x="1861084" y="318769"/>
                  </a:lnTo>
                  <a:lnTo>
                    <a:pt x="1764001" y="341629"/>
                  </a:lnTo>
                  <a:lnTo>
                    <a:pt x="1715711" y="354329"/>
                  </a:lnTo>
                  <a:lnTo>
                    <a:pt x="1667386" y="368299"/>
                  </a:lnTo>
                  <a:lnTo>
                    <a:pt x="1618879" y="379729"/>
                  </a:lnTo>
                  <a:lnTo>
                    <a:pt x="1570499" y="389889"/>
                  </a:lnTo>
                  <a:lnTo>
                    <a:pt x="1522028" y="401319"/>
                  </a:lnTo>
                  <a:lnTo>
                    <a:pt x="1376433" y="431799"/>
                  </a:lnTo>
                  <a:lnTo>
                    <a:pt x="1327962" y="443229"/>
                  </a:lnTo>
                  <a:lnTo>
                    <a:pt x="1279582" y="453389"/>
                  </a:lnTo>
                  <a:lnTo>
                    <a:pt x="1232106" y="464819"/>
                  </a:lnTo>
                  <a:lnTo>
                    <a:pt x="1184669" y="474979"/>
                  </a:lnTo>
                  <a:lnTo>
                    <a:pt x="897134" y="543559"/>
                  </a:lnTo>
                  <a:lnTo>
                    <a:pt x="799347" y="565149"/>
                  </a:lnTo>
                  <a:lnTo>
                    <a:pt x="397412" y="657859"/>
                  </a:lnTo>
                  <a:lnTo>
                    <a:pt x="345011" y="670559"/>
                  </a:lnTo>
                  <a:lnTo>
                    <a:pt x="240073" y="693419"/>
                  </a:lnTo>
                  <a:lnTo>
                    <a:pt x="187557" y="706119"/>
                  </a:lnTo>
                  <a:lnTo>
                    <a:pt x="82475" y="728979"/>
                  </a:lnTo>
                  <a:lnTo>
                    <a:pt x="68729" y="731519"/>
                  </a:lnTo>
                  <a:close/>
                </a:path>
                <a:path w="7310755" h="731520">
                  <a:moveTo>
                    <a:pt x="3465699" y="520699"/>
                  </a:moveTo>
                  <a:lnTo>
                    <a:pt x="2782230" y="520699"/>
                  </a:lnTo>
                  <a:lnTo>
                    <a:pt x="2796639" y="518159"/>
                  </a:lnTo>
                  <a:lnTo>
                    <a:pt x="2825588" y="514349"/>
                  </a:lnTo>
                  <a:lnTo>
                    <a:pt x="2942399" y="494029"/>
                  </a:lnTo>
                  <a:lnTo>
                    <a:pt x="2993638" y="486409"/>
                  </a:lnTo>
                  <a:lnTo>
                    <a:pt x="3196936" y="450849"/>
                  </a:lnTo>
                  <a:lnTo>
                    <a:pt x="3246543" y="440689"/>
                  </a:lnTo>
                  <a:lnTo>
                    <a:pt x="3296134" y="431799"/>
                  </a:lnTo>
                  <a:lnTo>
                    <a:pt x="3445311" y="401319"/>
                  </a:lnTo>
                  <a:lnTo>
                    <a:pt x="3495184" y="392429"/>
                  </a:lnTo>
                  <a:lnTo>
                    <a:pt x="3887120" y="313689"/>
                  </a:lnTo>
                  <a:lnTo>
                    <a:pt x="3935230" y="304799"/>
                  </a:lnTo>
                  <a:lnTo>
                    <a:pt x="3983359" y="294639"/>
                  </a:lnTo>
                  <a:lnTo>
                    <a:pt x="4079700" y="276859"/>
                  </a:lnTo>
                  <a:lnTo>
                    <a:pt x="4127932" y="266699"/>
                  </a:lnTo>
                  <a:lnTo>
                    <a:pt x="4317757" y="236219"/>
                  </a:lnTo>
                  <a:lnTo>
                    <a:pt x="4365214" y="229869"/>
                  </a:lnTo>
                  <a:lnTo>
                    <a:pt x="4412593" y="222249"/>
                  </a:lnTo>
                  <a:lnTo>
                    <a:pt x="4511255" y="204469"/>
                  </a:lnTo>
                  <a:lnTo>
                    <a:pt x="4560553" y="196849"/>
                  </a:lnTo>
                  <a:lnTo>
                    <a:pt x="4708458" y="170179"/>
                  </a:lnTo>
                  <a:lnTo>
                    <a:pt x="4757805" y="162559"/>
                  </a:lnTo>
                  <a:lnTo>
                    <a:pt x="4805437" y="153669"/>
                  </a:lnTo>
                  <a:lnTo>
                    <a:pt x="5394986" y="58419"/>
                  </a:lnTo>
                  <a:lnTo>
                    <a:pt x="5435408" y="50799"/>
                  </a:lnTo>
                  <a:lnTo>
                    <a:pt x="5448925" y="49529"/>
                  </a:lnTo>
                  <a:lnTo>
                    <a:pt x="5492001" y="55879"/>
                  </a:lnTo>
                  <a:lnTo>
                    <a:pt x="5520526" y="77469"/>
                  </a:lnTo>
                  <a:lnTo>
                    <a:pt x="5532216" y="109219"/>
                  </a:lnTo>
                  <a:lnTo>
                    <a:pt x="5524789" y="146049"/>
                  </a:lnTo>
                  <a:lnTo>
                    <a:pt x="5508949" y="179069"/>
                  </a:lnTo>
                  <a:lnTo>
                    <a:pt x="5504525" y="186689"/>
                  </a:lnTo>
                  <a:lnTo>
                    <a:pt x="5363318" y="186689"/>
                  </a:lnTo>
                  <a:lnTo>
                    <a:pt x="5176770" y="212089"/>
                  </a:lnTo>
                  <a:lnTo>
                    <a:pt x="5084145" y="227329"/>
                  </a:lnTo>
                  <a:lnTo>
                    <a:pt x="5036798" y="236219"/>
                  </a:lnTo>
                  <a:lnTo>
                    <a:pt x="4989493" y="243839"/>
                  </a:lnTo>
                  <a:lnTo>
                    <a:pt x="4800361" y="279399"/>
                  </a:lnTo>
                  <a:lnTo>
                    <a:pt x="4705605" y="294639"/>
                  </a:lnTo>
                  <a:lnTo>
                    <a:pt x="4655003" y="303529"/>
                  </a:lnTo>
                  <a:lnTo>
                    <a:pt x="4604375" y="311149"/>
                  </a:lnTo>
                  <a:lnTo>
                    <a:pt x="4553727" y="320039"/>
                  </a:lnTo>
                  <a:lnTo>
                    <a:pt x="4401751" y="342899"/>
                  </a:lnTo>
                  <a:lnTo>
                    <a:pt x="4351106" y="351789"/>
                  </a:lnTo>
                  <a:lnTo>
                    <a:pt x="4249887" y="367029"/>
                  </a:lnTo>
                  <a:lnTo>
                    <a:pt x="4148811" y="384809"/>
                  </a:lnTo>
                  <a:lnTo>
                    <a:pt x="4102377" y="392429"/>
                  </a:lnTo>
                  <a:lnTo>
                    <a:pt x="3917673" y="433069"/>
                  </a:lnTo>
                  <a:lnTo>
                    <a:pt x="3871482" y="441959"/>
                  </a:lnTo>
                  <a:lnTo>
                    <a:pt x="3825175" y="452119"/>
                  </a:lnTo>
                  <a:lnTo>
                    <a:pt x="3774864" y="462279"/>
                  </a:lnTo>
                  <a:lnTo>
                    <a:pt x="3724565" y="471169"/>
                  </a:lnTo>
                  <a:lnTo>
                    <a:pt x="3623972" y="491489"/>
                  </a:lnTo>
                  <a:lnTo>
                    <a:pt x="3573661" y="500379"/>
                  </a:lnTo>
                  <a:lnTo>
                    <a:pt x="3523328" y="510539"/>
                  </a:lnTo>
                  <a:lnTo>
                    <a:pt x="3465699" y="520699"/>
                  </a:lnTo>
                  <a:close/>
                </a:path>
                <a:path w="7310755" h="731520">
                  <a:moveTo>
                    <a:pt x="5971174" y="415289"/>
                  </a:moveTo>
                  <a:lnTo>
                    <a:pt x="5378630" y="415289"/>
                  </a:lnTo>
                  <a:lnTo>
                    <a:pt x="5410004" y="408939"/>
                  </a:lnTo>
                  <a:lnTo>
                    <a:pt x="5441444" y="401319"/>
                  </a:lnTo>
                  <a:lnTo>
                    <a:pt x="5793523" y="327659"/>
                  </a:lnTo>
                  <a:lnTo>
                    <a:pt x="5841815" y="318769"/>
                  </a:lnTo>
                  <a:lnTo>
                    <a:pt x="5890185" y="308609"/>
                  </a:lnTo>
                  <a:lnTo>
                    <a:pt x="5939928" y="299719"/>
                  </a:lnTo>
                  <a:lnTo>
                    <a:pt x="6476031" y="218439"/>
                  </a:lnTo>
                  <a:lnTo>
                    <a:pt x="6619456" y="195579"/>
                  </a:lnTo>
                  <a:lnTo>
                    <a:pt x="6668431" y="189229"/>
                  </a:lnTo>
                  <a:lnTo>
                    <a:pt x="6864575" y="160019"/>
                  </a:lnTo>
                  <a:lnTo>
                    <a:pt x="6960472" y="144779"/>
                  </a:lnTo>
                  <a:lnTo>
                    <a:pt x="7100963" y="124459"/>
                  </a:lnTo>
                  <a:lnTo>
                    <a:pt x="7147794" y="116839"/>
                  </a:lnTo>
                  <a:lnTo>
                    <a:pt x="7194624" y="110489"/>
                  </a:lnTo>
                  <a:lnTo>
                    <a:pt x="7241454" y="102869"/>
                  </a:lnTo>
                  <a:lnTo>
                    <a:pt x="7264944" y="105409"/>
                  </a:lnTo>
                  <a:lnTo>
                    <a:pt x="7286346" y="116839"/>
                  </a:lnTo>
                  <a:lnTo>
                    <a:pt x="7302528" y="134619"/>
                  </a:lnTo>
                  <a:lnTo>
                    <a:pt x="7310358" y="154939"/>
                  </a:lnTo>
                  <a:lnTo>
                    <a:pt x="7308748" y="179069"/>
                  </a:lnTo>
                  <a:lnTo>
                    <a:pt x="7298787" y="198119"/>
                  </a:lnTo>
                  <a:lnTo>
                    <a:pt x="7281387" y="213359"/>
                  </a:lnTo>
                  <a:lnTo>
                    <a:pt x="7257462" y="222249"/>
                  </a:lnTo>
                  <a:lnTo>
                    <a:pt x="7207481" y="228599"/>
                  </a:lnTo>
                  <a:lnTo>
                    <a:pt x="7157468" y="236219"/>
                  </a:lnTo>
                  <a:lnTo>
                    <a:pt x="7057402" y="250189"/>
                  </a:lnTo>
                  <a:lnTo>
                    <a:pt x="6714420" y="303529"/>
                  </a:lnTo>
                  <a:lnTo>
                    <a:pt x="6328660" y="365759"/>
                  </a:lnTo>
                  <a:lnTo>
                    <a:pt x="6222228" y="380999"/>
                  </a:lnTo>
                  <a:lnTo>
                    <a:pt x="6168918" y="387349"/>
                  </a:lnTo>
                  <a:lnTo>
                    <a:pt x="6115599" y="394969"/>
                  </a:lnTo>
                  <a:lnTo>
                    <a:pt x="6062314" y="401319"/>
                  </a:lnTo>
                  <a:lnTo>
                    <a:pt x="6009102" y="408939"/>
                  </a:lnTo>
                  <a:lnTo>
                    <a:pt x="5971174" y="415289"/>
                  </a:lnTo>
                  <a:close/>
                </a:path>
                <a:path w="7310755" h="731520">
                  <a:moveTo>
                    <a:pt x="2724843" y="645159"/>
                  </a:moveTo>
                  <a:lnTo>
                    <a:pt x="2684008" y="637539"/>
                  </a:lnTo>
                  <a:lnTo>
                    <a:pt x="2652177" y="618489"/>
                  </a:lnTo>
                  <a:lnTo>
                    <a:pt x="2632940" y="589279"/>
                  </a:lnTo>
                  <a:lnTo>
                    <a:pt x="2627790" y="554989"/>
                  </a:lnTo>
                  <a:lnTo>
                    <a:pt x="2634549" y="523239"/>
                  </a:lnTo>
                  <a:lnTo>
                    <a:pt x="2669827" y="467359"/>
                  </a:lnTo>
                  <a:lnTo>
                    <a:pt x="2704578" y="427989"/>
                  </a:lnTo>
                  <a:lnTo>
                    <a:pt x="2740862" y="391159"/>
                  </a:lnTo>
                  <a:lnTo>
                    <a:pt x="2814246" y="317499"/>
                  </a:lnTo>
                  <a:lnTo>
                    <a:pt x="2843548" y="288289"/>
                  </a:lnTo>
                  <a:lnTo>
                    <a:pt x="2872492" y="257809"/>
                  </a:lnTo>
                  <a:lnTo>
                    <a:pt x="2901109" y="227329"/>
                  </a:lnTo>
                  <a:lnTo>
                    <a:pt x="2929432" y="196849"/>
                  </a:lnTo>
                  <a:lnTo>
                    <a:pt x="2957098" y="165099"/>
                  </a:lnTo>
                  <a:lnTo>
                    <a:pt x="2971420" y="147319"/>
                  </a:lnTo>
                  <a:lnTo>
                    <a:pt x="2986852" y="129539"/>
                  </a:lnTo>
                  <a:lnTo>
                    <a:pt x="3133712" y="129539"/>
                  </a:lnTo>
                  <a:lnTo>
                    <a:pt x="3124745" y="143509"/>
                  </a:lnTo>
                  <a:lnTo>
                    <a:pt x="3084639" y="196849"/>
                  </a:lnTo>
                  <a:lnTo>
                    <a:pt x="3058990" y="227329"/>
                  </a:lnTo>
                  <a:lnTo>
                    <a:pt x="3032396" y="256539"/>
                  </a:lnTo>
                  <a:lnTo>
                    <a:pt x="2977804" y="314959"/>
                  </a:lnTo>
                  <a:lnTo>
                    <a:pt x="2945255" y="347979"/>
                  </a:lnTo>
                  <a:lnTo>
                    <a:pt x="2912381" y="382269"/>
                  </a:lnTo>
                  <a:lnTo>
                    <a:pt x="2845913" y="448309"/>
                  </a:lnTo>
                  <a:lnTo>
                    <a:pt x="2829503" y="464819"/>
                  </a:lnTo>
                  <a:lnTo>
                    <a:pt x="2812767" y="481329"/>
                  </a:lnTo>
                  <a:lnTo>
                    <a:pt x="2795900" y="496569"/>
                  </a:lnTo>
                  <a:lnTo>
                    <a:pt x="2779098" y="513079"/>
                  </a:lnTo>
                  <a:lnTo>
                    <a:pt x="2782230" y="520699"/>
                  </a:lnTo>
                  <a:lnTo>
                    <a:pt x="3465699" y="520699"/>
                  </a:lnTo>
                  <a:lnTo>
                    <a:pt x="3273802" y="554989"/>
                  </a:lnTo>
                  <a:lnTo>
                    <a:pt x="3225821" y="562609"/>
                  </a:lnTo>
                  <a:lnTo>
                    <a:pt x="3129603" y="575309"/>
                  </a:lnTo>
                  <a:lnTo>
                    <a:pt x="3081476" y="582929"/>
                  </a:lnTo>
                  <a:lnTo>
                    <a:pt x="3033410" y="589279"/>
                  </a:lnTo>
                  <a:lnTo>
                    <a:pt x="2985460" y="596899"/>
                  </a:lnTo>
                  <a:lnTo>
                    <a:pt x="2931607" y="607059"/>
                  </a:lnTo>
                  <a:lnTo>
                    <a:pt x="2771094" y="641349"/>
                  </a:lnTo>
                  <a:lnTo>
                    <a:pt x="2724843" y="645159"/>
                  </a:lnTo>
                  <a:close/>
                </a:path>
                <a:path w="7310755" h="731520">
                  <a:moveTo>
                    <a:pt x="5290587" y="547369"/>
                  </a:moveTo>
                  <a:lnTo>
                    <a:pt x="5266951" y="547369"/>
                  </a:lnTo>
                  <a:lnTo>
                    <a:pt x="5244521" y="542289"/>
                  </a:lnTo>
                  <a:lnTo>
                    <a:pt x="5226333" y="528319"/>
                  </a:lnTo>
                  <a:lnTo>
                    <a:pt x="5215420" y="505459"/>
                  </a:lnTo>
                  <a:lnTo>
                    <a:pt x="5212864" y="487679"/>
                  </a:lnTo>
                  <a:lnTo>
                    <a:pt x="5213506" y="467359"/>
                  </a:lnTo>
                  <a:lnTo>
                    <a:pt x="5224120" y="430529"/>
                  </a:lnTo>
                  <a:lnTo>
                    <a:pt x="5247516" y="389889"/>
                  </a:lnTo>
                  <a:lnTo>
                    <a:pt x="5271898" y="349249"/>
                  </a:lnTo>
                  <a:lnTo>
                    <a:pt x="5321882" y="267969"/>
                  </a:lnTo>
                  <a:lnTo>
                    <a:pt x="5346615" y="227329"/>
                  </a:lnTo>
                  <a:lnTo>
                    <a:pt x="5351084" y="218439"/>
                  </a:lnTo>
                  <a:lnTo>
                    <a:pt x="5354966" y="209549"/>
                  </a:lnTo>
                  <a:lnTo>
                    <a:pt x="5358849" y="199389"/>
                  </a:lnTo>
                  <a:lnTo>
                    <a:pt x="5363318" y="186689"/>
                  </a:lnTo>
                  <a:lnTo>
                    <a:pt x="5504525" y="186689"/>
                  </a:lnTo>
                  <a:lnTo>
                    <a:pt x="5491251" y="209549"/>
                  </a:lnTo>
                  <a:lnTo>
                    <a:pt x="5472573" y="241299"/>
                  </a:lnTo>
                  <a:lnTo>
                    <a:pt x="5453797" y="271779"/>
                  </a:lnTo>
                  <a:lnTo>
                    <a:pt x="5433679" y="304799"/>
                  </a:lnTo>
                  <a:lnTo>
                    <a:pt x="5413169" y="337819"/>
                  </a:lnTo>
                  <a:lnTo>
                    <a:pt x="5392528" y="370839"/>
                  </a:lnTo>
                  <a:lnTo>
                    <a:pt x="5372018" y="402589"/>
                  </a:lnTo>
                  <a:lnTo>
                    <a:pt x="5378630" y="415289"/>
                  </a:lnTo>
                  <a:lnTo>
                    <a:pt x="5971174" y="415289"/>
                  </a:lnTo>
                  <a:lnTo>
                    <a:pt x="5956004" y="417829"/>
                  </a:lnTo>
                  <a:lnTo>
                    <a:pt x="5903061" y="425449"/>
                  </a:lnTo>
                  <a:lnTo>
                    <a:pt x="5854576" y="434339"/>
                  </a:lnTo>
                  <a:lnTo>
                    <a:pt x="5806198" y="444499"/>
                  </a:lnTo>
                  <a:lnTo>
                    <a:pt x="5757901" y="453389"/>
                  </a:lnTo>
                  <a:lnTo>
                    <a:pt x="5661455" y="473709"/>
                  </a:lnTo>
                  <a:lnTo>
                    <a:pt x="5613256" y="485139"/>
                  </a:lnTo>
                  <a:lnTo>
                    <a:pt x="5516785" y="505459"/>
                  </a:lnTo>
                  <a:lnTo>
                    <a:pt x="5381333" y="532129"/>
                  </a:lnTo>
                  <a:lnTo>
                    <a:pt x="5290587" y="547369"/>
                  </a:lnTo>
                  <a:close/>
                </a:path>
              </a:pathLst>
            </a:custGeom>
            <a:solidFill>
              <a:srgbClr val="615240"/>
            </a:solidFill>
          </p:spPr>
          <p:txBody>
            <a:bodyPr wrap="square" lIns="0" tIns="0" rIns="0" bIns="0" rtlCol="0"/>
            <a:lstStyle/>
            <a:p>
              <a:endParaRPr/>
            </a:p>
          </p:txBody>
        </p:sp>
        <p:sp>
          <p:nvSpPr>
            <p:cNvPr id="5" name="object 5"/>
            <p:cNvSpPr/>
            <p:nvPr/>
          </p:nvSpPr>
          <p:spPr>
            <a:xfrm>
              <a:off x="0" y="9720280"/>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6" name="object 6"/>
            <p:cNvSpPr/>
            <p:nvPr/>
          </p:nvSpPr>
          <p:spPr>
            <a:xfrm>
              <a:off x="2555870" y="9027032"/>
              <a:ext cx="13173089" cy="1259951"/>
            </a:xfrm>
            <a:prstGeom prst="rect">
              <a:avLst/>
            </a:prstGeom>
            <a:blipFill>
              <a:blip r:embed="rId2" cstate="print"/>
              <a:stretch>
                <a:fillRect/>
              </a:stretch>
            </a:blipFill>
          </p:spPr>
          <p:txBody>
            <a:bodyPr wrap="square" lIns="0" tIns="0" rIns="0" bIns="0" rtlCol="0"/>
            <a:lstStyle/>
            <a:p>
              <a:endParaRPr/>
            </a:p>
          </p:txBody>
        </p:sp>
      </p:grpSp>
      <p:sp>
        <p:nvSpPr>
          <p:cNvPr id="7" name="object 7"/>
          <p:cNvSpPr/>
          <p:nvPr/>
        </p:nvSpPr>
        <p:spPr>
          <a:xfrm>
            <a:off x="16140531" y="377720"/>
            <a:ext cx="2009774" cy="78104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4586753" y="185618"/>
            <a:ext cx="1409699" cy="847723"/>
          </a:xfrm>
          <a:prstGeom prst="rect">
            <a:avLst/>
          </a:prstGeom>
          <a:blipFill>
            <a:blip r:embed="rId4" cstate="print"/>
            <a:stretch>
              <a:fillRect/>
            </a:stretch>
          </a:blipFill>
        </p:spPr>
        <p:txBody>
          <a:bodyPr wrap="square" lIns="0" tIns="0" rIns="0" bIns="0" rtlCol="0"/>
          <a:lstStyle/>
          <a:p>
            <a:endParaRPr/>
          </a:p>
        </p:txBody>
      </p:sp>
      <p:sp>
        <p:nvSpPr>
          <p:cNvPr id="9" name="object 9"/>
          <p:cNvSpPr txBox="1">
            <a:spLocks noGrp="1"/>
          </p:cNvSpPr>
          <p:nvPr>
            <p:ph type="subTitle" idx="4"/>
          </p:nvPr>
        </p:nvSpPr>
        <p:spPr>
          <a:xfrm>
            <a:off x="5610131" y="7166698"/>
            <a:ext cx="7067736" cy="2323457"/>
          </a:xfrm>
          <a:prstGeom prst="rect">
            <a:avLst/>
          </a:prstGeom>
        </p:spPr>
        <p:txBody>
          <a:bodyPr vert="horz" wrap="square" lIns="0" tIns="12700" rIns="0" bIns="0" rtlCol="0">
            <a:spAutoFit/>
          </a:bodyPr>
          <a:lstStyle/>
          <a:p>
            <a:pPr marL="1026794" marR="5080" indent="-1014730">
              <a:lnSpc>
                <a:spcPct val="115799"/>
              </a:lnSpc>
              <a:spcBef>
                <a:spcPts val="100"/>
              </a:spcBef>
            </a:pPr>
            <a:r>
              <a:rPr lang="en-US" spc="-20" dirty="0" err="1"/>
              <a:t>Menteri</a:t>
            </a:r>
            <a:r>
              <a:rPr lang="en-US" spc="-20" dirty="0"/>
              <a:t> </a:t>
            </a:r>
            <a:r>
              <a:rPr lang="en-US" spc="-20" dirty="0" err="1"/>
              <a:t>Pemberdayaan</a:t>
            </a:r>
            <a:r>
              <a:rPr lang="en-US" spc="-20" dirty="0"/>
              <a:t> </a:t>
            </a:r>
            <a:r>
              <a:rPr lang="en-US" spc="-20" dirty="0" err="1"/>
              <a:t>Perempuan</a:t>
            </a:r>
            <a:r>
              <a:rPr lang="en-US" spc="-20" dirty="0"/>
              <a:t> </a:t>
            </a:r>
            <a:r>
              <a:rPr lang="en-US" spc="-20" dirty="0" err="1"/>
              <a:t>dan</a:t>
            </a:r>
            <a:r>
              <a:rPr lang="en-US" spc="-20" dirty="0"/>
              <a:t> </a:t>
            </a:r>
            <a:r>
              <a:rPr lang="en-US" spc="-20" dirty="0" err="1"/>
              <a:t>Perlindungan</a:t>
            </a:r>
            <a:r>
              <a:rPr lang="en-US" spc="-20" dirty="0"/>
              <a:t> </a:t>
            </a:r>
            <a:r>
              <a:rPr lang="en-US" spc="-20" dirty="0" err="1"/>
              <a:t>Anak</a:t>
            </a:r>
            <a:endParaRPr lang="en-US" spc="-20" dirty="0"/>
          </a:p>
          <a:p>
            <a:pPr marL="1026794" marR="5080" indent="-1014730">
              <a:lnSpc>
                <a:spcPct val="115799"/>
              </a:lnSpc>
              <a:spcBef>
                <a:spcPts val="100"/>
              </a:spcBef>
            </a:pPr>
            <a:endParaRPr lang="en-US" spc="-20" dirty="0"/>
          </a:p>
          <a:p>
            <a:pPr marL="1026794" marR="5080" indent="-1014730" algn="ctr">
              <a:lnSpc>
                <a:spcPct val="115799"/>
              </a:lnSpc>
              <a:spcBef>
                <a:spcPts val="100"/>
              </a:spcBef>
            </a:pPr>
            <a:r>
              <a:rPr lang="en-US" spc="-20" dirty="0" err="1"/>
              <a:t>Bintang</a:t>
            </a:r>
            <a:r>
              <a:rPr lang="en-US" spc="-20" dirty="0"/>
              <a:t> </a:t>
            </a:r>
            <a:r>
              <a:rPr lang="en-US" spc="-20" dirty="0" err="1"/>
              <a:t>Puspayoga</a:t>
            </a:r>
            <a:endParaRPr spc="-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734367" y="3166292"/>
            <a:ext cx="3121025" cy="59055"/>
          </a:xfrm>
          <a:custGeom>
            <a:avLst/>
            <a:gdLst/>
            <a:ahLst/>
            <a:cxnLst/>
            <a:rect l="l" t="t" r="r" b="b"/>
            <a:pathLst>
              <a:path w="3121025" h="59055">
                <a:moveTo>
                  <a:pt x="3120706" y="58881"/>
                </a:moveTo>
                <a:lnTo>
                  <a:pt x="0" y="58881"/>
                </a:lnTo>
                <a:lnTo>
                  <a:pt x="0" y="0"/>
                </a:lnTo>
                <a:lnTo>
                  <a:pt x="3120706" y="0"/>
                </a:lnTo>
                <a:lnTo>
                  <a:pt x="3120706" y="58881"/>
                </a:lnTo>
                <a:close/>
              </a:path>
            </a:pathLst>
          </a:custGeom>
          <a:solidFill>
            <a:srgbClr val="2B91D5"/>
          </a:solidFill>
        </p:spPr>
        <p:txBody>
          <a:bodyPr wrap="square" lIns="0" tIns="0" rIns="0" bIns="0" rtlCol="0"/>
          <a:lstStyle/>
          <a:p>
            <a:endParaRPr/>
          </a:p>
        </p:txBody>
      </p:sp>
      <p:sp>
        <p:nvSpPr>
          <p:cNvPr id="3" name="object 3"/>
          <p:cNvSpPr txBox="1"/>
          <p:nvPr/>
        </p:nvSpPr>
        <p:spPr>
          <a:xfrm>
            <a:off x="16000569" y="2254066"/>
            <a:ext cx="1867535" cy="708660"/>
          </a:xfrm>
          <a:prstGeom prst="rect">
            <a:avLst/>
          </a:prstGeom>
        </p:spPr>
        <p:txBody>
          <a:bodyPr vert="horz" wrap="square" lIns="0" tIns="12700" rIns="0" bIns="0" rtlCol="0">
            <a:spAutoFit/>
          </a:bodyPr>
          <a:lstStyle/>
          <a:p>
            <a:pPr marL="12700" marR="5080" indent="294640">
              <a:lnSpc>
                <a:spcPct val="109300"/>
              </a:lnSpc>
              <a:spcBef>
                <a:spcPts val="100"/>
              </a:spcBef>
            </a:pPr>
            <a:r>
              <a:rPr sz="2050" spc="-75" dirty="0">
                <a:solidFill>
                  <a:srgbClr val="181818"/>
                </a:solidFill>
                <a:latin typeface="Arial Black"/>
                <a:cs typeface="Arial Black"/>
              </a:rPr>
              <a:t>Total</a:t>
            </a:r>
            <a:r>
              <a:rPr sz="2050" spc="-240" dirty="0">
                <a:solidFill>
                  <a:srgbClr val="181818"/>
                </a:solidFill>
                <a:latin typeface="Arial Black"/>
                <a:cs typeface="Arial Black"/>
              </a:rPr>
              <a:t> </a:t>
            </a:r>
            <a:r>
              <a:rPr sz="2050" spc="-85" dirty="0">
                <a:solidFill>
                  <a:srgbClr val="181818"/>
                </a:solidFill>
                <a:latin typeface="Arial Black"/>
                <a:cs typeface="Arial Black"/>
              </a:rPr>
              <a:t>kasus  </a:t>
            </a:r>
            <a:r>
              <a:rPr sz="2050" spc="-60" dirty="0">
                <a:solidFill>
                  <a:srgbClr val="181818"/>
                </a:solidFill>
                <a:latin typeface="Arial Black"/>
                <a:cs typeface="Arial Black"/>
              </a:rPr>
              <a:t>t</a:t>
            </a:r>
            <a:r>
              <a:rPr sz="2050" spc="-75" dirty="0">
                <a:solidFill>
                  <a:srgbClr val="181818"/>
                </a:solidFill>
                <a:latin typeface="Arial Black"/>
                <a:cs typeface="Arial Black"/>
              </a:rPr>
              <a:t>e</a:t>
            </a:r>
            <a:r>
              <a:rPr sz="2050" spc="-15" dirty="0">
                <a:solidFill>
                  <a:srgbClr val="181818"/>
                </a:solidFill>
                <a:latin typeface="Arial Black"/>
                <a:cs typeface="Arial Black"/>
              </a:rPr>
              <a:t>r</a:t>
            </a:r>
            <a:r>
              <a:rPr sz="2050" spc="-40" dirty="0">
                <a:solidFill>
                  <a:srgbClr val="181818"/>
                </a:solidFill>
                <a:latin typeface="Arial Black"/>
                <a:cs typeface="Arial Black"/>
              </a:rPr>
              <a:t>k</a:t>
            </a:r>
            <a:r>
              <a:rPr sz="2050" spc="-20" dirty="0">
                <a:solidFill>
                  <a:srgbClr val="181818"/>
                </a:solidFill>
                <a:latin typeface="Arial Black"/>
                <a:cs typeface="Arial Black"/>
              </a:rPr>
              <a:t>o</a:t>
            </a:r>
            <a:r>
              <a:rPr sz="2050" spc="15" dirty="0">
                <a:solidFill>
                  <a:srgbClr val="181818"/>
                </a:solidFill>
                <a:latin typeface="Arial Black"/>
                <a:cs typeface="Arial Black"/>
              </a:rPr>
              <a:t>n</a:t>
            </a:r>
            <a:r>
              <a:rPr sz="2050" spc="10" dirty="0">
                <a:solidFill>
                  <a:srgbClr val="181818"/>
                </a:solidFill>
                <a:latin typeface="Arial Black"/>
                <a:cs typeface="Arial Black"/>
              </a:rPr>
              <a:t>f</a:t>
            </a:r>
            <a:r>
              <a:rPr sz="2050" spc="-45" dirty="0">
                <a:solidFill>
                  <a:srgbClr val="181818"/>
                </a:solidFill>
                <a:latin typeface="Arial Black"/>
                <a:cs typeface="Arial Black"/>
              </a:rPr>
              <a:t>i</a:t>
            </a:r>
            <a:r>
              <a:rPr sz="2050" spc="-15" dirty="0">
                <a:solidFill>
                  <a:srgbClr val="181818"/>
                </a:solidFill>
                <a:latin typeface="Arial Black"/>
                <a:cs typeface="Arial Black"/>
              </a:rPr>
              <a:t>r</a:t>
            </a:r>
            <a:r>
              <a:rPr sz="2050" spc="-20" dirty="0">
                <a:solidFill>
                  <a:srgbClr val="181818"/>
                </a:solidFill>
                <a:latin typeface="Arial Black"/>
                <a:cs typeface="Arial Black"/>
              </a:rPr>
              <a:t>m</a:t>
            </a:r>
            <a:r>
              <a:rPr sz="2050" spc="-105" dirty="0">
                <a:solidFill>
                  <a:srgbClr val="181818"/>
                </a:solidFill>
                <a:latin typeface="Arial Black"/>
                <a:cs typeface="Arial Black"/>
              </a:rPr>
              <a:t>a</a:t>
            </a:r>
            <a:r>
              <a:rPr sz="2050" spc="-120" dirty="0">
                <a:solidFill>
                  <a:srgbClr val="181818"/>
                </a:solidFill>
                <a:latin typeface="Arial Black"/>
                <a:cs typeface="Arial Black"/>
              </a:rPr>
              <a:t>s</a:t>
            </a:r>
            <a:r>
              <a:rPr sz="2050" spc="-105" dirty="0">
                <a:solidFill>
                  <a:srgbClr val="181818"/>
                </a:solidFill>
                <a:latin typeface="Arial Black"/>
                <a:cs typeface="Arial Black"/>
              </a:rPr>
              <a:t>i</a:t>
            </a:r>
            <a:endParaRPr sz="2050">
              <a:latin typeface="Arial Black"/>
              <a:cs typeface="Arial Black"/>
            </a:endParaRPr>
          </a:p>
        </p:txBody>
      </p:sp>
      <p:sp>
        <p:nvSpPr>
          <p:cNvPr id="4" name="object 4"/>
          <p:cNvSpPr txBox="1"/>
          <p:nvPr/>
        </p:nvSpPr>
        <p:spPr>
          <a:xfrm>
            <a:off x="16643853" y="3419636"/>
            <a:ext cx="1224280" cy="266098"/>
          </a:xfrm>
          <a:prstGeom prst="rect">
            <a:avLst/>
          </a:prstGeom>
        </p:spPr>
        <p:txBody>
          <a:bodyPr vert="horz" wrap="square" lIns="0" tIns="12065" rIns="0" bIns="0" rtlCol="0">
            <a:spAutoFit/>
          </a:bodyPr>
          <a:lstStyle/>
          <a:p>
            <a:pPr marL="12700">
              <a:lnSpc>
                <a:spcPct val="100000"/>
              </a:lnSpc>
              <a:spcBef>
                <a:spcPts val="95"/>
              </a:spcBef>
            </a:pPr>
            <a:r>
              <a:rPr lang="en-US" sz="1650" spc="85" dirty="0">
                <a:solidFill>
                  <a:srgbClr val="181818"/>
                </a:solidFill>
                <a:latin typeface="Arial"/>
                <a:cs typeface="Arial"/>
              </a:rPr>
              <a:t>40</a:t>
            </a:r>
            <a:r>
              <a:rPr lang="en-US" sz="1650" spc="-305" dirty="0">
                <a:solidFill>
                  <a:srgbClr val="181818"/>
                </a:solidFill>
                <a:latin typeface="Arial"/>
                <a:cs typeface="Arial"/>
              </a:rPr>
              <a:t>, 6</a:t>
            </a:r>
            <a:r>
              <a:rPr sz="1650" spc="210" dirty="0">
                <a:solidFill>
                  <a:srgbClr val="181818"/>
                </a:solidFill>
                <a:latin typeface="Arial"/>
                <a:cs typeface="Arial"/>
              </a:rPr>
              <a:t> </a:t>
            </a:r>
            <a:r>
              <a:rPr sz="1650" spc="165" dirty="0">
                <a:solidFill>
                  <a:srgbClr val="181818"/>
                </a:solidFill>
                <a:latin typeface="Arial"/>
                <a:cs typeface="Arial"/>
              </a:rPr>
              <a:t>JUTA</a:t>
            </a:r>
            <a:endParaRPr sz="1650" dirty="0">
              <a:latin typeface="Arial"/>
              <a:cs typeface="Arial"/>
            </a:endParaRPr>
          </a:p>
        </p:txBody>
      </p:sp>
      <p:grpSp>
        <p:nvGrpSpPr>
          <p:cNvPr id="5" name="object 5"/>
          <p:cNvGrpSpPr/>
          <p:nvPr/>
        </p:nvGrpSpPr>
        <p:grpSpPr>
          <a:xfrm>
            <a:off x="1590344" y="2856536"/>
            <a:ext cx="12542520" cy="6213475"/>
            <a:chOff x="1590344" y="2856536"/>
            <a:chExt cx="12542520" cy="6213475"/>
          </a:xfrm>
        </p:grpSpPr>
        <p:sp>
          <p:nvSpPr>
            <p:cNvPr id="6" name="object 6"/>
            <p:cNvSpPr/>
            <p:nvPr/>
          </p:nvSpPr>
          <p:spPr>
            <a:xfrm>
              <a:off x="1590344" y="2856536"/>
              <a:ext cx="12542279" cy="621288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0823417" y="3410772"/>
              <a:ext cx="285749" cy="285749"/>
            </a:xfrm>
            <a:prstGeom prst="rect">
              <a:avLst/>
            </a:prstGeom>
            <a:blipFill>
              <a:blip r:embed="rId3" cstate="print"/>
              <a:stretch>
                <a:fillRect/>
              </a:stretch>
            </a:blipFill>
          </p:spPr>
          <p:txBody>
            <a:bodyPr wrap="square" lIns="0" tIns="0" rIns="0" bIns="0" rtlCol="0"/>
            <a:lstStyle/>
            <a:p>
              <a:endParaRPr/>
            </a:p>
          </p:txBody>
        </p:sp>
      </p:grpSp>
      <p:sp>
        <p:nvSpPr>
          <p:cNvPr id="8" name="object 8"/>
          <p:cNvSpPr txBox="1"/>
          <p:nvPr/>
        </p:nvSpPr>
        <p:spPr>
          <a:xfrm>
            <a:off x="13399636" y="5350625"/>
            <a:ext cx="1252220" cy="614045"/>
          </a:xfrm>
          <a:prstGeom prst="rect">
            <a:avLst/>
          </a:prstGeom>
        </p:spPr>
        <p:txBody>
          <a:bodyPr vert="horz" wrap="square" lIns="0" tIns="10160" rIns="0" bIns="0" rtlCol="0">
            <a:spAutoFit/>
          </a:bodyPr>
          <a:lstStyle/>
          <a:p>
            <a:pPr marL="99060" marR="5080" indent="-86995">
              <a:lnSpc>
                <a:spcPct val="101899"/>
              </a:lnSpc>
              <a:spcBef>
                <a:spcPts val="80"/>
              </a:spcBef>
            </a:pPr>
            <a:r>
              <a:rPr sz="1900" spc="-120" dirty="0">
                <a:solidFill>
                  <a:srgbClr val="181818"/>
                </a:solidFill>
                <a:latin typeface="Arial Black"/>
                <a:cs typeface="Arial Black"/>
              </a:rPr>
              <a:t>P</a:t>
            </a:r>
            <a:r>
              <a:rPr sz="1900" spc="-355" dirty="0">
                <a:solidFill>
                  <a:srgbClr val="181818"/>
                </a:solidFill>
                <a:latin typeface="Arial Black"/>
                <a:cs typeface="Arial Black"/>
              </a:rPr>
              <a:t> </a:t>
            </a:r>
            <a:r>
              <a:rPr sz="1900" spc="-114" dirty="0">
                <a:solidFill>
                  <a:srgbClr val="181818"/>
                </a:solidFill>
                <a:latin typeface="Arial Black"/>
                <a:cs typeface="Arial Black"/>
              </a:rPr>
              <a:t>A</a:t>
            </a:r>
            <a:r>
              <a:rPr sz="1900" spc="-355" dirty="0">
                <a:solidFill>
                  <a:srgbClr val="181818"/>
                </a:solidFill>
                <a:latin typeface="Arial Black"/>
                <a:cs typeface="Arial Black"/>
              </a:rPr>
              <a:t> </a:t>
            </a:r>
            <a:r>
              <a:rPr sz="1900" spc="-45" dirty="0">
                <a:solidFill>
                  <a:srgbClr val="181818"/>
                </a:solidFill>
                <a:latin typeface="Arial Black"/>
                <a:cs typeface="Arial Black"/>
              </a:rPr>
              <a:t>C</a:t>
            </a:r>
            <a:r>
              <a:rPr sz="1900" spc="-350" dirty="0">
                <a:solidFill>
                  <a:srgbClr val="181818"/>
                </a:solidFill>
                <a:latin typeface="Arial Black"/>
                <a:cs typeface="Arial Black"/>
              </a:rPr>
              <a:t> </a:t>
            </a:r>
            <a:r>
              <a:rPr sz="1900" spc="-145" dirty="0">
                <a:solidFill>
                  <a:srgbClr val="181818"/>
                </a:solidFill>
                <a:latin typeface="Arial Black"/>
                <a:cs typeface="Arial Black"/>
              </a:rPr>
              <a:t>I</a:t>
            </a:r>
            <a:r>
              <a:rPr sz="1900" spc="-355" dirty="0">
                <a:solidFill>
                  <a:srgbClr val="181818"/>
                </a:solidFill>
                <a:latin typeface="Arial Black"/>
                <a:cs typeface="Arial Black"/>
              </a:rPr>
              <a:t> </a:t>
            </a:r>
            <a:r>
              <a:rPr sz="1900" spc="-75" dirty="0">
                <a:solidFill>
                  <a:srgbClr val="181818"/>
                </a:solidFill>
                <a:latin typeface="Arial Black"/>
                <a:cs typeface="Arial Black"/>
              </a:rPr>
              <a:t>F</a:t>
            </a:r>
            <a:r>
              <a:rPr sz="1900" spc="-355" dirty="0">
                <a:solidFill>
                  <a:srgbClr val="181818"/>
                </a:solidFill>
                <a:latin typeface="Arial Black"/>
                <a:cs typeface="Arial Black"/>
              </a:rPr>
              <a:t> </a:t>
            </a:r>
            <a:r>
              <a:rPr sz="1900" spc="-145" dirty="0">
                <a:solidFill>
                  <a:srgbClr val="181818"/>
                </a:solidFill>
                <a:latin typeface="Arial Black"/>
                <a:cs typeface="Arial Black"/>
              </a:rPr>
              <a:t>I</a:t>
            </a:r>
            <a:r>
              <a:rPr sz="1900" spc="-350" dirty="0">
                <a:solidFill>
                  <a:srgbClr val="181818"/>
                </a:solidFill>
                <a:latin typeface="Arial Black"/>
                <a:cs typeface="Arial Black"/>
              </a:rPr>
              <a:t> </a:t>
            </a:r>
            <a:r>
              <a:rPr sz="1900" spc="-45" dirty="0">
                <a:solidFill>
                  <a:srgbClr val="181818"/>
                </a:solidFill>
                <a:latin typeface="Arial Black"/>
                <a:cs typeface="Arial Black"/>
              </a:rPr>
              <a:t>C  </a:t>
            </a:r>
            <a:r>
              <a:rPr sz="1900" spc="-50" dirty="0">
                <a:solidFill>
                  <a:srgbClr val="181818"/>
                </a:solidFill>
                <a:latin typeface="Arial Black"/>
                <a:cs typeface="Arial Black"/>
              </a:rPr>
              <a:t>O</a:t>
            </a:r>
            <a:r>
              <a:rPr sz="1900" spc="-355" dirty="0">
                <a:solidFill>
                  <a:srgbClr val="181818"/>
                </a:solidFill>
                <a:latin typeface="Arial Black"/>
                <a:cs typeface="Arial Black"/>
              </a:rPr>
              <a:t> </a:t>
            </a:r>
            <a:r>
              <a:rPr sz="1900" spc="-45" dirty="0">
                <a:solidFill>
                  <a:srgbClr val="181818"/>
                </a:solidFill>
                <a:latin typeface="Arial Black"/>
                <a:cs typeface="Arial Black"/>
              </a:rPr>
              <a:t>C</a:t>
            </a:r>
            <a:r>
              <a:rPr sz="1900" spc="-355" dirty="0">
                <a:solidFill>
                  <a:srgbClr val="181818"/>
                </a:solidFill>
                <a:latin typeface="Arial Black"/>
                <a:cs typeface="Arial Black"/>
              </a:rPr>
              <a:t> </a:t>
            </a:r>
            <a:r>
              <a:rPr sz="1900" spc="-135" dirty="0">
                <a:solidFill>
                  <a:srgbClr val="181818"/>
                </a:solidFill>
                <a:latin typeface="Arial Black"/>
                <a:cs typeface="Arial Black"/>
              </a:rPr>
              <a:t>E</a:t>
            </a:r>
            <a:r>
              <a:rPr sz="1900" spc="-355" dirty="0">
                <a:solidFill>
                  <a:srgbClr val="181818"/>
                </a:solidFill>
                <a:latin typeface="Arial Black"/>
                <a:cs typeface="Arial Black"/>
              </a:rPr>
              <a:t> </a:t>
            </a:r>
            <a:r>
              <a:rPr sz="1900" spc="-114" dirty="0">
                <a:solidFill>
                  <a:srgbClr val="181818"/>
                </a:solidFill>
                <a:latin typeface="Arial Black"/>
                <a:cs typeface="Arial Black"/>
              </a:rPr>
              <a:t>A</a:t>
            </a:r>
            <a:r>
              <a:rPr sz="1900" spc="-350" dirty="0">
                <a:solidFill>
                  <a:srgbClr val="181818"/>
                </a:solidFill>
                <a:latin typeface="Arial Black"/>
                <a:cs typeface="Arial Black"/>
              </a:rPr>
              <a:t> </a:t>
            </a:r>
            <a:r>
              <a:rPr sz="1900" spc="-50" dirty="0">
                <a:solidFill>
                  <a:srgbClr val="181818"/>
                </a:solidFill>
                <a:latin typeface="Arial Black"/>
                <a:cs typeface="Arial Black"/>
              </a:rPr>
              <a:t>N</a:t>
            </a:r>
            <a:endParaRPr sz="1900">
              <a:latin typeface="Arial Black"/>
              <a:cs typeface="Arial Black"/>
            </a:endParaRPr>
          </a:p>
        </p:txBody>
      </p:sp>
      <p:sp>
        <p:nvSpPr>
          <p:cNvPr id="9" name="object 9"/>
          <p:cNvSpPr txBox="1"/>
          <p:nvPr/>
        </p:nvSpPr>
        <p:spPr>
          <a:xfrm>
            <a:off x="1138056" y="6253303"/>
            <a:ext cx="1252220" cy="614045"/>
          </a:xfrm>
          <a:prstGeom prst="rect">
            <a:avLst/>
          </a:prstGeom>
        </p:spPr>
        <p:txBody>
          <a:bodyPr vert="horz" wrap="square" lIns="0" tIns="10160" rIns="0" bIns="0" rtlCol="0">
            <a:spAutoFit/>
          </a:bodyPr>
          <a:lstStyle/>
          <a:p>
            <a:pPr marL="99060" marR="5080" indent="-86995">
              <a:lnSpc>
                <a:spcPct val="101899"/>
              </a:lnSpc>
              <a:spcBef>
                <a:spcPts val="80"/>
              </a:spcBef>
            </a:pPr>
            <a:r>
              <a:rPr sz="1900" spc="-120" dirty="0">
                <a:solidFill>
                  <a:srgbClr val="181818"/>
                </a:solidFill>
                <a:latin typeface="Arial Black"/>
                <a:cs typeface="Arial Black"/>
              </a:rPr>
              <a:t>P</a:t>
            </a:r>
            <a:r>
              <a:rPr sz="1900" spc="-355" dirty="0">
                <a:solidFill>
                  <a:srgbClr val="181818"/>
                </a:solidFill>
                <a:latin typeface="Arial Black"/>
                <a:cs typeface="Arial Black"/>
              </a:rPr>
              <a:t> </a:t>
            </a:r>
            <a:r>
              <a:rPr sz="1900" spc="-114" dirty="0">
                <a:solidFill>
                  <a:srgbClr val="181818"/>
                </a:solidFill>
                <a:latin typeface="Arial Black"/>
                <a:cs typeface="Arial Black"/>
              </a:rPr>
              <a:t>A</a:t>
            </a:r>
            <a:r>
              <a:rPr sz="1900" spc="-355" dirty="0">
                <a:solidFill>
                  <a:srgbClr val="181818"/>
                </a:solidFill>
                <a:latin typeface="Arial Black"/>
                <a:cs typeface="Arial Black"/>
              </a:rPr>
              <a:t> </a:t>
            </a:r>
            <a:r>
              <a:rPr sz="1900" spc="-45" dirty="0">
                <a:solidFill>
                  <a:srgbClr val="181818"/>
                </a:solidFill>
                <a:latin typeface="Arial Black"/>
                <a:cs typeface="Arial Black"/>
              </a:rPr>
              <a:t>C</a:t>
            </a:r>
            <a:r>
              <a:rPr sz="1900" spc="-350" dirty="0">
                <a:solidFill>
                  <a:srgbClr val="181818"/>
                </a:solidFill>
                <a:latin typeface="Arial Black"/>
                <a:cs typeface="Arial Black"/>
              </a:rPr>
              <a:t> </a:t>
            </a:r>
            <a:r>
              <a:rPr sz="1900" spc="-145" dirty="0">
                <a:solidFill>
                  <a:srgbClr val="181818"/>
                </a:solidFill>
                <a:latin typeface="Arial Black"/>
                <a:cs typeface="Arial Black"/>
              </a:rPr>
              <a:t>I</a:t>
            </a:r>
            <a:r>
              <a:rPr sz="1900" spc="-355" dirty="0">
                <a:solidFill>
                  <a:srgbClr val="181818"/>
                </a:solidFill>
                <a:latin typeface="Arial Black"/>
                <a:cs typeface="Arial Black"/>
              </a:rPr>
              <a:t> </a:t>
            </a:r>
            <a:r>
              <a:rPr sz="1900" spc="-75" dirty="0">
                <a:solidFill>
                  <a:srgbClr val="181818"/>
                </a:solidFill>
                <a:latin typeface="Arial Black"/>
                <a:cs typeface="Arial Black"/>
              </a:rPr>
              <a:t>F</a:t>
            </a:r>
            <a:r>
              <a:rPr sz="1900" spc="-355" dirty="0">
                <a:solidFill>
                  <a:srgbClr val="181818"/>
                </a:solidFill>
                <a:latin typeface="Arial Black"/>
                <a:cs typeface="Arial Black"/>
              </a:rPr>
              <a:t> </a:t>
            </a:r>
            <a:r>
              <a:rPr sz="1900" spc="-145" dirty="0">
                <a:solidFill>
                  <a:srgbClr val="181818"/>
                </a:solidFill>
                <a:latin typeface="Arial Black"/>
                <a:cs typeface="Arial Black"/>
              </a:rPr>
              <a:t>I</a:t>
            </a:r>
            <a:r>
              <a:rPr sz="1900" spc="-350" dirty="0">
                <a:solidFill>
                  <a:srgbClr val="181818"/>
                </a:solidFill>
                <a:latin typeface="Arial Black"/>
                <a:cs typeface="Arial Black"/>
              </a:rPr>
              <a:t> </a:t>
            </a:r>
            <a:r>
              <a:rPr sz="1900" spc="-45" dirty="0">
                <a:solidFill>
                  <a:srgbClr val="181818"/>
                </a:solidFill>
                <a:latin typeface="Arial Black"/>
                <a:cs typeface="Arial Black"/>
              </a:rPr>
              <a:t>C  </a:t>
            </a:r>
            <a:r>
              <a:rPr sz="1900" spc="-50" dirty="0">
                <a:solidFill>
                  <a:srgbClr val="181818"/>
                </a:solidFill>
                <a:latin typeface="Arial Black"/>
                <a:cs typeface="Arial Black"/>
              </a:rPr>
              <a:t>O</a:t>
            </a:r>
            <a:r>
              <a:rPr sz="1900" spc="-355" dirty="0">
                <a:solidFill>
                  <a:srgbClr val="181818"/>
                </a:solidFill>
                <a:latin typeface="Arial Black"/>
                <a:cs typeface="Arial Black"/>
              </a:rPr>
              <a:t> </a:t>
            </a:r>
            <a:r>
              <a:rPr sz="1900" spc="-45" dirty="0">
                <a:solidFill>
                  <a:srgbClr val="181818"/>
                </a:solidFill>
                <a:latin typeface="Arial Black"/>
                <a:cs typeface="Arial Black"/>
              </a:rPr>
              <a:t>C</a:t>
            </a:r>
            <a:r>
              <a:rPr sz="1900" spc="-355" dirty="0">
                <a:solidFill>
                  <a:srgbClr val="181818"/>
                </a:solidFill>
                <a:latin typeface="Arial Black"/>
                <a:cs typeface="Arial Black"/>
              </a:rPr>
              <a:t> </a:t>
            </a:r>
            <a:r>
              <a:rPr sz="1900" spc="-135" dirty="0">
                <a:solidFill>
                  <a:srgbClr val="181818"/>
                </a:solidFill>
                <a:latin typeface="Arial Black"/>
                <a:cs typeface="Arial Black"/>
              </a:rPr>
              <a:t>E</a:t>
            </a:r>
            <a:r>
              <a:rPr sz="1900" spc="-355" dirty="0">
                <a:solidFill>
                  <a:srgbClr val="181818"/>
                </a:solidFill>
                <a:latin typeface="Arial Black"/>
                <a:cs typeface="Arial Black"/>
              </a:rPr>
              <a:t> </a:t>
            </a:r>
            <a:r>
              <a:rPr sz="1900" spc="-114" dirty="0">
                <a:solidFill>
                  <a:srgbClr val="181818"/>
                </a:solidFill>
                <a:latin typeface="Arial Black"/>
                <a:cs typeface="Arial Black"/>
              </a:rPr>
              <a:t>A</a:t>
            </a:r>
            <a:r>
              <a:rPr sz="1900" spc="-350" dirty="0">
                <a:solidFill>
                  <a:srgbClr val="181818"/>
                </a:solidFill>
                <a:latin typeface="Arial Black"/>
                <a:cs typeface="Arial Black"/>
              </a:rPr>
              <a:t> </a:t>
            </a:r>
            <a:r>
              <a:rPr sz="1900" spc="-50" dirty="0">
                <a:solidFill>
                  <a:srgbClr val="181818"/>
                </a:solidFill>
                <a:latin typeface="Arial Black"/>
                <a:cs typeface="Arial Black"/>
              </a:rPr>
              <a:t>N</a:t>
            </a:r>
            <a:endParaRPr sz="1900">
              <a:latin typeface="Arial Black"/>
              <a:cs typeface="Arial Black"/>
            </a:endParaRPr>
          </a:p>
        </p:txBody>
      </p:sp>
      <p:sp>
        <p:nvSpPr>
          <p:cNvPr id="10" name="object 10"/>
          <p:cNvSpPr txBox="1"/>
          <p:nvPr/>
        </p:nvSpPr>
        <p:spPr>
          <a:xfrm>
            <a:off x="9839874" y="7223279"/>
            <a:ext cx="1115060" cy="614045"/>
          </a:xfrm>
          <a:prstGeom prst="rect">
            <a:avLst/>
          </a:prstGeom>
        </p:spPr>
        <p:txBody>
          <a:bodyPr vert="horz" wrap="square" lIns="0" tIns="10160" rIns="0" bIns="0" rtlCol="0">
            <a:spAutoFit/>
          </a:bodyPr>
          <a:lstStyle/>
          <a:p>
            <a:pPr marL="30480" marR="5080" indent="-18415">
              <a:lnSpc>
                <a:spcPct val="101899"/>
              </a:lnSpc>
              <a:spcBef>
                <a:spcPts val="80"/>
              </a:spcBef>
            </a:pPr>
            <a:r>
              <a:rPr sz="1900" spc="-145" dirty="0">
                <a:solidFill>
                  <a:srgbClr val="181818"/>
                </a:solidFill>
                <a:latin typeface="Arial Black"/>
                <a:cs typeface="Arial Black"/>
              </a:rPr>
              <a:t>I</a:t>
            </a:r>
            <a:r>
              <a:rPr sz="1900" spc="-360" dirty="0">
                <a:solidFill>
                  <a:srgbClr val="181818"/>
                </a:solidFill>
                <a:latin typeface="Arial Black"/>
                <a:cs typeface="Arial Black"/>
              </a:rPr>
              <a:t> </a:t>
            </a:r>
            <a:r>
              <a:rPr sz="1900" spc="-50" dirty="0">
                <a:solidFill>
                  <a:srgbClr val="181818"/>
                </a:solidFill>
                <a:latin typeface="Arial Black"/>
                <a:cs typeface="Arial Black"/>
              </a:rPr>
              <a:t>N</a:t>
            </a:r>
            <a:r>
              <a:rPr sz="1900" spc="-355" dirty="0">
                <a:solidFill>
                  <a:srgbClr val="181818"/>
                </a:solidFill>
                <a:latin typeface="Arial Black"/>
                <a:cs typeface="Arial Black"/>
              </a:rPr>
              <a:t> </a:t>
            </a:r>
            <a:r>
              <a:rPr sz="1900" spc="-15" dirty="0">
                <a:solidFill>
                  <a:srgbClr val="181818"/>
                </a:solidFill>
                <a:latin typeface="Arial Black"/>
                <a:cs typeface="Arial Black"/>
              </a:rPr>
              <a:t>D</a:t>
            </a:r>
            <a:r>
              <a:rPr sz="1900" spc="-360" dirty="0">
                <a:solidFill>
                  <a:srgbClr val="181818"/>
                </a:solidFill>
                <a:latin typeface="Arial Black"/>
                <a:cs typeface="Arial Black"/>
              </a:rPr>
              <a:t> </a:t>
            </a:r>
            <a:r>
              <a:rPr sz="1900" spc="-145" dirty="0">
                <a:solidFill>
                  <a:srgbClr val="181818"/>
                </a:solidFill>
                <a:latin typeface="Arial Black"/>
                <a:cs typeface="Arial Black"/>
              </a:rPr>
              <a:t>I</a:t>
            </a:r>
            <a:r>
              <a:rPr sz="1900" spc="-355" dirty="0">
                <a:solidFill>
                  <a:srgbClr val="181818"/>
                </a:solidFill>
                <a:latin typeface="Arial Black"/>
                <a:cs typeface="Arial Black"/>
              </a:rPr>
              <a:t> </a:t>
            </a:r>
            <a:r>
              <a:rPr sz="1900" spc="-114" dirty="0">
                <a:solidFill>
                  <a:srgbClr val="181818"/>
                </a:solidFill>
                <a:latin typeface="Arial Black"/>
                <a:cs typeface="Arial Black"/>
              </a:rPr>
              <a:t>A</a:t>
            </a:r>
            <a:r>
              <a:rPr sz="1900" spc="-355" dirty="0">
                <a:solidFill>
                  <a:srgbClr val="181818"/>
                </a:solidFill>
                <a:latin typeface="Arial Black"/>
                <a:cs typeface="Arial Black"/>
              </a:rPr>
              <a:t> </a:t>
            </a:r>
            <a:r>
              <a:rPr sz="1900" spc="-50" dirty="0">
                <a:solidFill>
                  <a:srgbClr val="181818"/>
                </a:solidFill>
                <a:latin typeface="Arial Black"/>
                <a:cs typeface="Arial Black"/>
              </a:rPr>
              <a:t>N  O</a:t>
            </a:r>
            <a:r>
              <a:rPr sz="1900" spc="-360" dirty="0">
                <a:solidFill>
                  <a:srgbClr val="181818"/>
                </a:solidFill>
                <a:latin typeface="Arial Black"/>
                <a:cs typeface="Arial Black"/>
              </a:rPr>
              <a:t> </a:t>
            </a:r>
            <a:r>
              <a:rPr sz="1900" spc="-45" dirty="0">
                <a:solidFill>
                  <a:srgbClr val="181818"/>
                </a:solidFill>
                <a:latin typeface="Arial Black"/>
                <a:cs typeface="Arial Black"/>
              </a:rPr>
              <a:t>C</a:t>
            </a:r>
            <a:r>
              <a:rPr sz="1900" spc="-360" dirty="0">
                <a:solidFill>
                  <a:srgbClr val="181818"/>
                </a:solidFill>
                <a:latin typeface="Arial Black"/>
                <a:cs typeface="Arial Black"/>
              </a:rPr>
              <a:t> </a:t>
            </a:r>
            <a:r>
              <a:rPr sz="1900" spc="-135" dirty="0">
                <a:solidFill>
                  <a:srgbClr val="181818"/>
                </a:solidFill>
                <a:latin typeface="Arial Black"/>
                <a:cs typeface="Arial Black"/>
              </a:rPr>
              <a:t>E</a:t>
            </a:r>
            <a:r>
              <a:rPr sz="1900" spc="-360" dirty="0">
                <a:solidFill>
                  <a:srgbClr val="181818"/>
                </a:solidFill>
                <a:latin typeface="Arial Black"/>
                <a:cs typeface="Arial Black"/>
              </a:rPr>
              <a:t> </a:t>
            </a:r>
            <a:r>
              <a:rPr sz="1900" spc="-114" dirty="0">
                <a:solidFill>
                  <a:srgbClr val="181818"/>
                </a:solidFill>
                <a:latin typeface="Arial Black"/>
                <a:cs typeface="Arial Black"/>
              </a:rPr>
              <a:t>A</a:t>
            </a:r>
            <a:r>
              <a:rPr sz="1900" spc="-360" dirty="0">
                <a:solidFill>
                  <a:srgbClr val="181818"/>
                </a:solidFill>
                <a:latin typeface="Arial Black"/>
                <a:cs typeface="Arial Black"/>
              </a:rPr>
              <a:t> </a:t>
            </a:r>
            <a:r>
              <a:rPr sz="1900" spc="-50" dirty="0">
                <a:solidFill>
                  <a:srgbClr val="181818"/>
                </a:solidFill>
                <a:latin typeface="Arial Black"/>
                <a:cs typeface="Arial Black"/>
              </a:rPr>
              <a:t>N</a:t>
            </a:r>
            <a:endParaRPr sz="1900">
              <a:latin typeface="Arial Black"/>
              <a:cs typeface="Arial Black"/>
            </a:endParaRPr>
          </a:p>
        </p:txBody>
      </p:sp>
      <p:sp>
        <p:nvSpPr>
          <p:cNvPr id="11" name="object 11"/>
          <p:cNvSpPr txBox="1"/>
          <p:nvPr/>
        </p:nvSpPr>
        <p:spPr>
          <a:xfrm>
            <a:off x="4947475" y="4844460"/>
            <a:ext cx="1559560" cy="614045"/>
          </a:xfrm>
          <a:prstGeom prst="rect">
            <a:avLst/>
          </a:prstGeom>
        </p:spPr>
        <p:txBody>
          <a:bodyPr vert="horz" wrap="square" lIns="0" tIns="10160" rIns="0" bIns="0" rtlCol="0">
            <a:spAutoFit/>
          </a:bodyPr>
          <a:lstStyle/>
          <a:p>
            <a:pPr marL="252729" marR="5080" indent="-240665">
              <a:lnSpc>
                <a:spcPct val="101899"/>
              </a:lnSpc>
              <a:spcBef>
                <a:spcPts val="80"/>
              </a:spcBef>
            </a:pPr>
            <a:r>
              <a:rPr sz="1900" spc="-114" dirty="0">
                <a:solidFill>
                  <a:srgbClr val="181818"/>
                </a:solidFill>
                <a:latin typeface="Arial Black"/>
                <a:cs typeface="Arial Black"/>
              </a:rPr>
              <a:t>A</a:t>
            </a:r>
            <a:r>
              <a:rPr sz="1900" spc="-355" dirty="0">
                <a:solidFill>
                  <a:srgbClr val="181818"/>
                </a:solidFill>
                <a:latin typeface="Arial Black"/>
                <a:cs typeface="Arial Black"/>
              </a:rPr>
              <a:t> </a:t>
            </a:r>
            <a:r>
              <a:rPr sz="1900" spc="-135" dirty="0">
                <a:solidFill>
                  <a:srgbClr val="181818"/>
                </a:solidFill>
                <a:latin typeface="Arial Black"/>
                <a:cs typeface="Arial Black"/>
              </a:rPr>
              <a:t>T</a:t>
            </a:r>
            <a:r>
              <a:rPr sz="1900" spc="-350" dirty="0">
                <a:solidFill>
                  <a:srgbClr val="181818"/>
                </a:solidFill>
                <a:latin typeface="Arial Black"/>
                <a:cs typeface="Arial Black"/>
              </a:rPr>
              <a:t> </a:t>
            </a:r>
            <a:r>
              <a:rPr sz="1900" spc="-50" dirty="0">
                <a:solidFill>
                  <a:srgbClr val="181818"/>
                </a:solidFill>
                <a:latin typeface="Arial Black"/>
                <a:cs typeface="Arial Black"/>
              </a:rPr>
              <a:t>L</a:t>
            </a:r>
            <a:r>
              <a:rPr sz="1900" spc="-350" dirty="0">
                <a:solidFill>
                  <a:srgbClr val="181818"/>
                </a:solidFill>
                <a:latin typeface="Arial Black"/>
                <a:cs typeface="Arial Black"/>
              </a:rPr>
              <a:t> </a:t>
            </a:r>
            <a:r>
              <a:rPr sz="1900" spc="-114" dirty="0">
                <a:solidFill>
                  <a:srgbClr val="181818"/>
                </a:solidFill>
                <a:latin typeface="Arial Black"/>
                <a:cs typeface="Arial Black"/>
              </a:rPr>
              <a:t>A</a:t>
            </a:r>
            <a:r>
              <a:rPr sz="1900" spc="-350" dirty="0">
                <a:solidFill>
                  <a:srgbClr val="181818"/>
                </a:solidFill>
                <a:latin typeface="Arial Black"/>
                <a:cs typeface="Arial Black"/>
              </a:rPr>
              <a:t> </a:t>
            </a:r>
            <a:r>
              <a:rPr sz="1900" spc="-50" dirty="0">
                <a:solidFill>
                  <a:srgbClr val="181818"/>
                </a:solidFill>
                <a:latin typeface="Arial Black"/>
                <a:cs typeface="Arial Black"/>
              </a:rPr>
              <a:t>N</a:t>
            </a:r>
            <a:r>
              <a:rPr sz="1900" spc="-350" dirty="0">
                <a:solidFill>
                  <a:srgbClr val="181818"/>
                </a:solidFill>
                <a:latin typeface="Arial Black"/>
                <a:cs typeface="Arial Black"/>
              </a:rPr>
              <a:t> </a:t>
            </a:r>
            <a:r>
              <a:rPr sz="1900" spc="-135" dirty="0">
                <a:solidFill>
                  <a:srgbClr val="181818"/>
                </a:solidFill>
                <a:latin typeface="Arial Black"/>
                <a:cs typeface="Arial Black"/>
              </a:rPr>
              <a:t>T</a:t>
            </a:r>
            <a:r>
              <a:rPr sz="1900" spc="-350" dirty="0">
                <a:solidFill>
                  <a:srgbClr val="181818"/>
                </a:solidFill>
                <a:latin typeface="Arial Black"/>
                <a:cs typeface="Arial Black"/>
              </a:rPr>
              <a:t> </a:t>
            </a:r>
            <a:r>
              <a:rPr sz="1900" spc="-145" dirty="0">
                <a:solidFill>
                  <a:srgbClr val="181818"/>
                </a:solidFill>
                <a:latin typeface="Arial Black"/>
                <a:cs typeface="Arial Black"/>
              </a:rPr>
              <a:t>I</a:t>
            </a:r>
            <a:r>
              <a:rPr sz="1900" spc="-350" dirty="0">
                <a:solidFill>
                  <a:srgbClr val="181818"/>
                </a:solidFill>
                <a:latin typeface="Arial Black"/>
                <a:cs typeface="Arial Black"/>
              </a:rPr>
              <a:t> </a:t>
            </a:r>
            <a:r>
              <a:rPr sz="1900" spc="-45" dirty="0">
                <a:solidFill>
                  <a:srgbClr val="181818"/>
                </a:solidFill>
                <a:latin typeface="Arial Black"/>
                <a:cs typeface="Arial Black"/>
              </a:rPr>
              <a:t>C  </a:t>
            </a:r>
            <a:r>
              <a:rPr sz="1900" spc="-50" dirty="0">
                <a:solidFill>
                  <a:srgbClr val="181818"/>
                </a:solidFill>
                <a:latin typeface="Arial Black"/>
                <a:cs typeface="Arial Black"/>
              </a:rPr>
              <a:t>O</a:t>
            </a:r>
            <a:r>
              <a:rPr sz="1900" spc="-350" dirty="0">
                <a:solidFill>
                  <a:srgbClr val="181818"/>
                </a:solidFill>
                <a:latin typeface="Arial Black"/>
                <a:cs typeface="Arial Black"/>
              </a:rPr>
              <a:t> </a:t>
            </a:r>
            <a:r>
              <a:rPr sz="1900" spc="-45" dirty="0">
                <a:solidFill>
                  <a:srgbClr val="181818"/>
                </a:solidFill>
                <a:latin typeface="Arial Black"/>
                <a:cs typeface="Arial Black"/>
              </a:rPr>
              <a:t>C</a:t>
            </a:r>
            <a:r>
              <a:rPr sz="1900" spc="-350" dirty="0">
                <a:solidFill>
                  <a:srgbClr val="181818"/>
                </a:solidFill>
                <a:latin typeface="Arial Black"/>
                <a:cs typeface="Arial Black"/>
              </a:rPr>
              <a:t> </a:t>
            </a:r>
            <a:r>
              <a:rPr sz="1900" spc="-135" dirty="0">
                <a:solidFill>
                  <a:srgbClr val="181818"/>
                </a:solidFill>
                <a:latin typeface="Arial Black"/>
                <a:cs typeface="Arial Black"/>
              </a:rPr>
              <a:t>E</a:t>
            </a:r>
            <a:r>
              <a:rPr sz="1900" spc="-350" dirty="0">
                <a:solidFill>
                  <a:srgbClr val="181818"/>
                </a:solidFill>
                <a:latin typeface="Arial Black"/>
                <a:cs typeface="Arial Black"/>
              </a:rPr>
              <a:t> </a:t>
            </a:r>
            <a:r>
              <a:rPr sz="1900" spc="-114" dirty="0">
                <a:solidFill>
                  <a:srgbClr val="181818"/>
                </a:solidFill>
                <a:latin typeface="Arial Black"/>
                <a:cs typeface="Arial Black"/>
              </a:rPr>
              <a:t>A</a:t>
            </a:r>
            <a:r>
              <a:rPr sz="1900" spc="-345" dirty="0">
                <a:solidFill>
                  <a:srgbClr val="181818"/>
                </a:solidFill>
                <a:latin typeface="Arial Black"/>
                <a:cs typeface="Arial Black"/>
              </a:rPr>
              <a:t> </a:t>
            </a:r>
            <a:r>
              <a:rPr sz="1900" spc="-50" dirty="0">
                <a:solidFill>
                  <a:srgbClr val="181818"/>
                </a:solidFill>
                <a:latin typeface="Arial Black"/>
                <a:cs typeface="Arial Black"/>
              </a:rPr>
              <a:t>N</a:t>
            </a:r>
            <a:endParaRPr sz="1900">
              <a:latin typeface="Arial Black"/>
              <a:cs typeface="Arial Black"/>
            </a:endParaRPr>
          </a:p>
        </p:txBody>
      </p:sp>
      <p:sp>
        <p:nvSpPr>
          <p:cNvPr id="12" name="object 12"/>
          <p:cNvSpPr/>
          <p:nvPr/>
        </p:nvSpPr>
        <p:spPr>
          <a:xfrm>
            <a:off x="14734367" y="7566964"/>
            <a:ext cx="3167380" cy="60325"/>
          </a:xfrm>
          <a:custGeom>
            <a:avLst/>
            <a:gdLst/>
            <a:ahLst/>
            <a:cxnLst/>
            <a:rect l="l" t="t" r="r" b="b"/>
            <a:pathLst>
              <a:path w="3167380" h="60325">
                <a:moveTo>
                  <a:pt x="3167037" y="59755"/>
                </a:moveTo>
                <a:lnTo>
                  <a:pt x="0" y="59755"/>
                </a:lnTo>
                <a:lnTo>
                  <a:pt x="0" y="0"/>
                </a:lnTo>
                <a:lnTo>
                  <a:pt x="3167037" y="0"/>
                </a:lnTo>
                <a:lnTo>
                  <a:pt x="3167037" y="59755"/>
                </a:lnTo>
                <a:close/>
              </a:path>
            </a:pathLst>
          </a:custGeom>
          <a:solidFill>
            <a:srgbClr val="2B91D5"/>
          </a:solidFill>
        </p:spPr>
        <p:txBody>
          <a:bodyPr wrap="square" lIns="0" tIns="0" rIns="0" bIns="0" rtlCol="0"/>
          <a:lstStyle/>
          <a:p>
            <a:endParaRPr/>
          </a:p>
        </p:txBody>
      </p:sp>
      <p:grpSp>
        <p:nvGrpSpPr>
          <p:cNvPr id="13" name="object 13"/>
          <p:cNvGrpSpPr/>
          <p:nvPr/>
        </p:nvGrpSpPr>
        <p:grpSpPr>
          <a:xfrm>
            <a:off x="0" y="3410772"/>
            <a:ext cx="18288000" cy="6876415"/>
            <a:chOff x="0" y="3410772"/>
            <a:chExt cx="18288000" cy="6876415"/>
          </a:xfrm>
        </p:grpSpPr>
        <p:sp>
          <p:nvSpPr>
            <p:cNvPr id="14" name="object 14"/>
            <p:cNvSpPr/>
            <p:nvPr/>
          </p:nvSpPr>
          <p:spPr>
            <a:xfrm>
              <a:off x="11402750" y="5014295"/>
              <a:ext cx="285749" cy="285749"/>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5437601" y="6707550"/>
              <a:ext cx="285749" cy="285749"/>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055924" y="4581875"/>
              <a:ext cx="285750" cy="285749"/>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7135947" y="4437186"/>
              <a:ext cx="285749" cy="285749"/>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7425324" y="4147809"/>
              <a:ext cx="285749" cy="285749"/>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12299990" y="6423141"/>
              <a:ext cx="285749" cy="28574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11402750" y="5820033"/>
              <a:ext cx="285749" cy="285749"/>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6991258" y="3858402"/>
              <a:ext cx="285749" cy="285749"/>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4436607" y="8172388"/>
              <a:ext cx="285749" cy="285749"/>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7862834" y="4574438"/>
              <a:ext cx="285749" cy="285749"/>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7862834" y="4003090"/>
              <a:ext cx="285749" cy="285749"/>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9615099" y="4878567"/>
              <a:ext cx="285749" cy="285749"/>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10397246" y="5530626"/>
              <a:ext cx="285749" cy="285749"/>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8411931" y="4574438"/>
              <a:ext cx="285749" cy="28574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4291919" y="6852254"/>
              <a:ext cx="285749" cy="295259"/>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4812608" y="7537795"/>
              <a:ext cx="285749" cy="285749"/>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3473805" y="3700149"/>
              <a:ext cx="285749" cy="285749"/>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9470410" y="5241249"/>
              <a:ext cx="285749" cy="285749"/>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7570013" y="3989527"/>
              <a:ext cx="285749" cy="285749"/>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0107869" y="5164744"/>
              <a:ext cx="285749" cy="285749"/>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9102364" y="5324185"/>
              <a:ext cx="285749" cy="285749"/>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3184428" y="5324185"/>
              <a:ext cx="285749" cy="285749"/>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8957675" y="5158983"/>
              <a:ext cx="285749" cy="285749"/>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1258062" y="5530626"/>
              <a:ext cx="285749" cy="285749"/>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7714731" y="3410772"/>
              <a:ext cx="285749" cy="285749"/>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4147230" y="6278422"/>
              <a:ext cx="285749" cy="285749"/>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3473805" y="4003090"/>
              <a:ext cx="285749" cy="285749"/>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7280635" y="4278904"/>
              <a:ext cx="285749" cy="285749"/>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10686622" y="5303672"/>
              <a:ext cx="285749" cy="285749"/>
            </a:xfrm>
            <a:prstGeom prst="rect">
              <a:avLst/>
            </a:prstGeom>
            <a:blipFill>
              <a:blip r:embed="rId3" cstate="print"/>
              <a:stretch>
                <a:fillRect/>
              </a:stretch>
            </a:blipFill>
          </p:spPr>
          <p:txBody>
            <a:bodyPr wrap="square" lIns="0" tIns="0" rIns="0" bIns="0" rtlCol="0"/>
            <a:lstStyle/>
            <a:p>
              <a:endParaRPr/>
            </a:p>
          </p:txBody>
        </p:sp>
        <p:sp>
          <p:nvSpPr>
            <p:cNvPr id="43" name="object 43"/>
            <p:cNvSpPr/>
            <p:nvPr/>
          </p:nvSpPr>
          <p:spPr>
            <a:xfrm>
              <a:off x="8296899" y="4003090"/>
              <a:ext cx="285749" cy="285749"/>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8004109" y="3844838"/>
              <a:ext cx="285749" cy="285749"/>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7075748" y="3700149"/>
              <a:ext cx="285749" cy="285749"/>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8957675" y="4951872"/>
              <a:ext cx="285749" cy="285749"/>
            </a:xfrm>
            <a:prstGeom prst="rect">
              <a:avLst/>
            </a:prstGeom>
            <a:blipFill>
              <a:blip r:embed="rId3" cstate="print"/>
              <a:stretch>
                <a:fillRect/>
              </a:stretch>
            </a:blipFill>
          </p:spPr>
          <p:txBody>
            <a:bodyPr wrap="square" lIns="0" tIns="0" rIns="0" bIns="0" rtlCol="0"/>
            <a:lstStyle/>
            <a:p>
              <a:endParaRPr/>
            </a:p>
          </p:txBody>
        </p:sp>
        <p:sp>
          <p:nvSpPr>
            <p:cNvPr id="47" name="object 47"/>
            <p:cNvSpPr/>
            <p:nvPr/>
          </p:nvSpPr>
          <p:spPr>
            <a:xfrm>
              <a:off x="4291919" y="5893246"/>
              <a:ext cx="285749" cy="285749"/>
            </a:xfrm>
            <a:prstGeom prst="rect">
              <a:avLst/>
            </a:prstGeom>
            <a:blipFill>
              <a:blip r:embed="rId3" cstate="print"/>
              <a:stretch>
                <a:fillRect/>
              </a:stretch>
            </a:blipFill>
          </p:spPr>
          <p:txBody>
            <a:bodyPr wrap="square" lIns="0" tIns="0" rIns="0" bIns="0" rtlCol="0"/>
            <a:lstStyle/>
            <a:p>
              <a:endParaRPr/>
            </a:p>
          </p:txBody>
        </p:sp>
        <p:sp>
          <p:nvSpPr>
            <p:cNvPr id="48" name="object 48"/>
            <p:cNvSpPr/>
            <p:nvPr/>
          </p:nvSpPr>
          <p:spPr>
            <a:xfrm>
              <a:off x="7425324" y="4003090"/>
              <a:ext cx="285749" cy="285749"/>
            </a:xfrm>
            <a:prstGeom prst="rect">
              <a:avLst/>
            </a:prstGeom>
            <a:blipFill>
              <a:blip r:embed="rId3" cstate="print"/>
              <a:stretch>
                <a:fillRect/>
              </a:stretch>
            </a:blipFill>
          </p:spPr>
          <p:txBody>
            <a:bodyPr wrap="square" lIns="0" tIns="0" rIns="0" bIns="0" rtlCol="0"/>
            <a:lstStyle/>
            <a:p>
              <a:endParaRPr/>
            </a:p>
          </p:txBody>
        </p:sp>
        <p:sp>
          <p:nvSpPr>
            <p:cNvPr id="49" name="object 49"/>
            <p:cNvSpPr/>
            <p:nvPr/>
          </p:nvSpPr>
          <p:spPr>
            <a:xfrm>
              <a:off x="8152210" y="7688274"/>
              <a:ext cx="285749" cy="285749"/>
            </a:xfrm>
            <a:prstGeom prst="rect">
              <a:avLst/>
            </a:prstGeom>
            <a:blipFill>
              <a:blip r:embed="rId3" cstate="print"/>
              <a:stretch>
                <a:fillRect/>
              </a:stretch>
            </a:blipFill>
          </p:spPr>
          <p:txBody>
            <a:bodyPr wrap="square" lIns="0" tIns="0" rIns="0" bIns="0" rtlCol="0"/>
            <a:lstStyle/>
            <a:p>
              <a:endParaRPr/>
            </a:p>
          </p:txBody>
        </p:sp>
        <p:sp>
          <p:nvSpPr>
            <p:cNvPr id="50" name="object 50"/>
            <p:cNvSpPr/>
            <p:nvPr/>
          </p:nvSpPr>
          <p:spPr>
            <a:xfrm>
              <a:off x="6931030" y="4437186"/>
              <a:ext cx="285749" cy="285749"/>
            </a:xfrm>
            <a:prstGeom prst="rect">
              <a:avLst/>
            </a:prstGeom>
            <a:blipFill>
              <a:blip r:embed="rId3" cstate="print"/>
              <a:stretch>
                <a:fillRect/>
              </a:stretch>
            </a:blipFill>
          </p:spPr>
          <p:txBody>
            <a:bodyPr wrap="square" lIns="0" tIns="0" rIns="0" bIns="0" rtlCol="0"/>
            <a:lstStyle/>
            <a:p>
              <a:endParaRPr/>
            </a:p>
          </p:txBody>
        </p:sp>
        <p:sp>
          <p:nvSpPr>
            <p:cNvPr id="51" name="object 51"/>
            <p:cNvSpPr/>
            <p:nvPr/>
          </p:nvSpPr>
          <p:spPr>
            <a:xfrm>
              <a:off x="4725984" y="7883011"/>
              <a:ext cx="285749" cy="285749"/>
            </a:xfrm>
            <a:prstGeom prst="rect">
              <a:avLst/>
            </a:prstGeom>
            <a:blipFill>
              <a:blip r:embed="rId3" cstate="print"/>
              <a:stretch>
                <a:fillRect/>
              </a:stretch>
            </a:blipFill>
          </p:spPr>
          <p:txBody>
            <a:bodyPr wrap="square" lIns="0" tIns="0" rIns="0" bIns="0" rtlCol="0"/>
            <a:lstStyle/>
            <a:p>
              <a:endParaRPr/>
            </a:p>
          </p:txBody>
        </p:sp>
        <p:sp>
          <p:nvSpPr>
            <p:cNvPr id="52" name="object 52"/>
            <p:cNvSpPr/>
            <p:nvPr/>
          </p:nvSpPr>
          <p:spPr>
            <a:xfrm>
              <a:off x="7977835" y="4147809"/>
              <a:ext cx="285749" cy="285749"/>
            </a:xfrm>
            <a:prstGeom prst="rect">
              <a:avLst/>
            </a:prstGeom>
            <a:blipFill>
              <a:blip r:embed="rId3" cstate="print"/>
              <a:stretch>
                <a:fillRect/>
              </a:stretch>
            </a:blipFill>
          </p:spPr>
          <p:txBody>
            <a:bodyPr wrap="square" lIns="0" tIns="0" rIns="0" bIns="0" rtlCol="0"/>
            <a:lstStyle/>
            <a:p>
              <a:endParaRPr/>
            </a:p>
          </p:txBody>
        </p:sp>
        <p:sp>
          <p:nvSpPr>
            <p:cNvPr id="53" name="object 53"/>
            <p:cNvSpPr/>
            <p:nvPr/>
          </p:nvSpPr>
          <p:spPr>
            <a:xfrm>
              <a:off x="12444679" y="4719126"/>
              <a:ext cx="285750" cy="285749"/>
            </a:xfrm>
            <a:prstGeom prst="rect">
              <a:avLst/>
            </a:prstGeom>
            <a:blipFill>
              <a:blip r:embed="rId3" cstate="print"/>
              <a:stretch>
                <a:fillRect/>
              </a:stretch>
            </a:blipFill>
          </p:spPr>
          <p:txBody>
            <a:bodyPr wrap="square" lIns="0" tIns="0" rIns="0" bIns="0" rtlCol="0"/>
            <a:lstStyle/>
            <a:p>
              <a:endParaRPr/>
            </a:p>
          </p:txBody>
        </p:sp>
        <p:sp>
          <p:nvSpPr>
            <p:cNvPr id="54" name="object 54"/>
            <p:cNvSpPr/>
            <p:nvPr/>
          </p:nvSpPr>
          <p:spPr>
            <a:xfrm>
              <a:off x="8556619" y="5138988"/>
              <a:ext cx="285749" cy="285749"/>
            </a:xfrm>
            <a:prstGeom prst="rect">
              <a:avLst/>
            </a:prstGeom>
            <a:blipFill>
              <a:blip r:embed="rId3" cstate="print"/>
              <a:stretch>
                <a:fillRect/>
              </a:stretch>
            </a:blipFill>
          </p:spPr>
          <p:txBody>
            <a:bodyPr wrap="square" lIns="0" tIns="0" rIns="0" bIns="0" rtlCol="0"/>
            <a:lstStyle/>
            <a:p>
              <a:endParaRPr/>
            </a:p>
          </p:txBody>
        </p:sp>
        <p:sp>
          <p:nvSpPr>
            <p:cNvPr id="55" name="object 55"/>
            <p:cNvSpPr/>
            <p:nvPr/>
          </p:nvSpPr>
          <p:spPr>
            <a:xfrm>
              <a:off x="12273869" y="5768583"/>
              <a:ext cx="285749" cy="285749"/>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8122553" y="4951872"/>
              <a:ext cx="285749" cy="285749"/>
            </a:xfrm>
            <a:prstGeom prst="rect">
              <a:avLst/>
            </a:prstGeom>
            <a:blipFill>
              <a:blip r:embed="rId3" cstate="print"/>
              <a:stretch>
                <a:fillRect/>
              </a:stretch>
            </a:blipFill>
          </p:spPr>
          <p:txBody>
            <a:bodyPr wrap="square" lIns="0" tIns="0" rIns="0" bIns="0" rtlCol="0"/>
            <a:lstStyle/>
            <a:p>
              <a:endParaRPr/>
            </a:p>
          </p:txBody>
        </p:sp>
        <p:sp>
          <p:nvSpPr>
            <p:cNvPr id="57" name="object 57"/>
            <p:cNvSpPr/>
            <p:nvPr/>
          </p:nvSpPr>
          <p:spPr>
            <a:xfrm>
              <a:off x="8556619" y="5530626"/>
              <a:ext cx="285749" cy="285749"/>
            </a:xfrm>
            <a:prstGeom prst="rect">
              <a:avLst/>
            </a:prstGeom>
            <a:blipFill>
              <a:blip r:embed="rId3" cstate="print"/>
              <a:stretch>
                <a:fillRect/>
              </a:stretch>
            </a:blipFill>
          </p:spPr>
          <p:txBody>
            <a:bodyPr wrap="square" lIns="0" tIns="0" rIns="0" bIns="0" rtlCol="0"/>
            <a:lstStyle/>
            <a:p>
              <a:endParaRPr/>
            </a:p>
          </p:txBody>
        </p:sp>
        <p:sp>
          <p:nvSpPr>
            <p:cNvPr id="58" name="object 58"/>
            <p:cNvSpPr/>
            <p:nvPr/>
          </p:nvSpPr>
          <p:spPr>
            <a:xfrm>
              <a:off x="9963180" y="4423592"/>
              <a:ext cx="285749" cy="285749"/>
            </a:xfrm>
            <a:prstGeom prst="rect">
              <a:avLst/>
            </a:prstGeom>
            <a:blipFill>
              <a:blip r:embed="rId3" cstate="print"/>
              <a:stretch>
                <a:fillRect/>
              </a:stretch>
            </a:blipFill>
          </p:spPr>
          <p:txBody>
            <a:bodyPr wrap="square" lIns="0" tIns="0" rIns="0" bIns="0" rtlCol="0"/>
            <a:lstStyle/>
            <a:p>
              <a:endParaRPr/>
            </a:p>
          </p:txBody>
        </p:sp>
        <p:sp>
          <p:nvSpPr>
            <p:cNvPr id="59" name="object 59"/>
            <p:cNvSpPr/>
            <p:nvPr/>
          </p:nvSpPr>
          <p:spPr>
            <a:xfrm>
              <a:off x="7688457" y="4278904"/>
              <a:ext cx="285749" cy="285749"/>
            </a:xfrm>
            <a:prstGeom prst="rect">
              <a:avLst/>
            </a:prstGeom>
            <a:blipFill>
              <a:blip r:embed="rId3" cstate="print"/>
              <a:stretch>
                <a:fillRect/>
              </a:stretch>
            </a:blipFill>
          </p:spPr>
          <p:txBody>
            <a:bodyPr wrap="square" lIns="0" tIns="0" rIns="0" bIns="0" rtlCol="0"/>
            <a:lstStyle/>
            <a:p>
              <a:endParaRPr/>
            </a:p>
          </p:txBody>
        </p:sp>
        <p:sp>
          <p:nvSpPr>
            <p:cNvPr id="60" name="object 60"/>
            <p:cNvSpPr/>
            <p:nvPr/>
          </p:nvSpPr>
          <p:spPr>
            <a:xfrm>
              <a:off x="9470410" y="5454151"/>
              <a:ext cx="285749" cy="285749"/>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12129180" y="4437186"/>
              <a:ext cx="285749" cy="285749"/>
            </a:xfrm>
            <a:prstGeom prst="rect">
              <a:avLst/>
            </a:prstGeom>
            <a:blipFill>
              <a:blip r:embed="rId3" cstate="print"/>
              <a:stretch>
                <a:fillRect/>
              </a:stretch>
            </a:blipFill>
          </p:spPr>
          <p:txBody>
            <a:bodyPr wrap="square" lIns="0" tIns="0" rIns="0" bIns="0" rtlCol="0"/>
            <a:lstStyle/>
            <a:p>
              <a:endParaRPr/>
            </a:p>
          </p:txBody>
        </p:sp>
        <p:sp>
          <p:nvSpPr>
            <p:cNvPr id="62" name="object 62"/>
            <p:cNvSpPr/>
            <p:nvPr/>
          </p:nvSpPr>
          <p:spPr>
            <a:xfrm>
              <a:off x="7573457" y="3700149"/>
              <a:ext cx="285749" cy="285749"/>
            </a:xfrm>
            <a:prstGeom prst="rect">
              <a:avLst/>
            </a:prstGeom>
            <a:blipFill>
              <a:blip r:embed="rId3" cstate="print"/>
              <a:stretch>
                <a:fillRect/>
              </a:stretch>
            </a:blipFill>
          </p:spPr>
          <p:txBody>
            <a:bodyPr wrap="square" lIns="0" tIns="0" rIns="0" bIns="0" rtlCol="0"/>
            <a:lstStyle/>
            <a:p>
              <a:endParaRPr/>
            </a:p>
          </p:txBody>
        </p:sp>
        <p:sp>
          <p:nvSpPr>
            <p:cNvPr id="63" name="object 63"/>
            <p:cNvSpPr/>
            <p:nvPr/>
          </p:nvSpPr>
          <p:spPr>
            <a:xfrm>
              <a:off x="3618494" y="5773978"/>
              <a:ext cx="285749" cy="285749"/>
            </a:xfrm>
            <a:prstGeom prst="rect">
              <a:avLst/>
            </a:prstGeom>
            <a:blipFill>
              <a:blip r:embed="rId3" cstate="print"/>
              <a:stretch>
                <a:fillRect/>
              </a:stretch>
            </a:blipFill>
          </p:spPr>
          <p:txBody>
            <a:bodyPr wrap="square" lIns="0" tIns="0" rIns="0" bIns="0" rtlCol="0"/>
            <a:lstStyle/>
            <a:p>
              <a:endParaRPr/>
            </a:p>
          </p:txBody>
        </p:sp>
        <p:sp>
          <p:nvSpPr>
            <p:cNvPr id="64" name="object 64"/>
            <p:cNvSpPr/>
            <p:nvPr/>
          </p:nvSpPr>
          <p:spPr>
            <a:xfrm>
              <a:off x="10397246" y="5158983"/>
              <a:ext cx="285749" cy="285749"/>
            </a:xfrm>
            <a:prstGeom prst="rect">
              <a:avLst/>
            </a:prstGeom>
            <a:blipFill>
              <a:blip r:embed="rId3" cstate="print"/>
              <a:stretch>
                <a:fillRect/>
              </a:stretch>
            </a:blipFill>
          </p:spPr>
          <p:txBody>
            <a:bodyPr wrap="square" lIns="0" tIns="0" rIns="0" bIns="0" rtlCol="0"/>
            <a:lstStyle/>
            <a:p>
              <a:endParaRPr/>
            </a:p>
          </p:txBody>
        </p:sp>
        <p:sp>
          <p:nvSpPr>
            <p:cNvPr id="65" name="object 65"/>
            <p:cNvSpPr/>
            <p:nvPr/>
          </p:nvSpPr>
          <p:spPr>
            <a:xfrm>
              <a:off x="6846569" y="5893246"/>
              <a:ext cx="285749" cy="285749"/>
            </a:xfrm>
            <a:prstGeom prst="rect">
              <a:avLst/>
            </a:prstGeom>
            <a:blipFill>
              <a:blip r:embed="rId3" cstate="print"/>
              <a:stretch>
                <a:fillRect/>
              </a:stretch>
            </a:blipFill>
          </p:spPr>
          <p:txBody>
            <a:bodyPr wrap="square" lIns="0" tIns="0" rIns="0" bIns="0" rtlCol="0"/>
            <a:lstStyle/>
            <a:p>
              <a:endParaRPr/>
            </a:p>
          </p:txBody>
        </p:sp>
        <p:sp>
          <p:nvSpPr>
            <p:cNvPr id="66" name="object 66"/>
            <p:cNvSpPr/>
            <p:nvPr/>
          </p:nvSpPr>
          <p:spPr>
            <a:xfrm>
              <a:off x="8957675" y="4292498"/>
              <a:ext cx="285749" cy="285749"/>
            </a:xfrm>
            <a:prstGeom prst="rect">
              <a:avLst/>
            </a:prstGeom>
            <a:blipFill>
              <a:blip r:embed="rId3" cstate="print"/>
              <a:stretch>
                <a:fillRect/>
              </a:stretch>
            </a:blipFill>
          </p:spPr>
          <p:txBody>
            <a:bodyPr wrap="square" lIns="0" tIns="0" rIns="0" bIns="0" rtlCol="0"/>
            <a:lstStyle/>
            <a:p>
              <a:endParaRPr/>
            </a:p>
          </p:txBody>
        </p:sp>
        <p:sp>
          <p:nvSpPr>
            <p:cNvPr id="67" name="object 67"/>
            <p:cNvSpPr/>
            <p:nvPr/>
          </p:nvSpPr>
          <p:spPr>
            <a:xfrm>
              <a:off x="7135947" y="4871252"/>
              <a:ext cx="285749" cy="285749"/>
            </a:xfrm>
            <a:prstGeom prst="rect">
              <a:avLst/>
            </a:prstGeom>
            <a:blipFill>
              <a:blip r:embed="rId3" cstate="print"/>
              <a:stretch>
                <a:fillRect/>
              </a:stretch>
            </a:blipFill>
          </p:spPr>
          <p:txBody>
            <a:bodyPr wrap="square" lIns="0" tIns="0" rIns="0" bIns="0" rtlCol="0"/>
            <a:lstStyle/>
            <a:p>
              <a:endParaRPr/>
            </a:p>
          </p:txBody>
        </p:sp>
        <p:sp>
          <p:nvSpPr>
            <p:cNvPr id="68" name="object 68"/>
            <p:cNvSpPr/>
            <p:nvPr/>
          </p:nvSpPr>
          <p:spPr>
            <a:xfrm>
              <a:off x="4721473" y="6718279"/>
              <a:ext cx="285749" cy="285749"/>
            </a:xfrm>
            <a:prstGeom prst="rect">
              <a:avLst/>
            </a:prstGeom>
            <a:blipFill>
              <a:blip r:embed="rId3" cstate="print"/>
              <a:stretch>
                <a:fillRect/>
              </a:stretch>
            </a:blipFill>
          </p:spPr>
          <p:txBody>
            <a:bodyPr wrap="square" lIns="0" tIns="0" rIns="0" bIns="0" rtlCol="0"/>
            <a:lstStyle/>
            <a:p>
              <a:endParaRPr/>
            </a:p>
          </p:txBody>
        </p:sp>
        <p:sp>
          <p:nvSpPr>
            <p:cNvPr id="69" name="object 69"/>
            <p:cNvSpPr/>
            <p:nvPr/>
          </p:nvSpPr>
          <p:spPr>
            <a:xfrm>
              <a:off x="7399080" y="5893246"/>
              <a:ext cx="285749" cy="285749"/>
            </a:xfrm>
            <a:prstGeom prst="rect">
              <a:avLst/>
            </a:prstGeom>
            <a:blipFill>
              <a:blip r:embed="rId3" cstate="print"/>
              <a:stretch>
                <a:fillRect/>
              </a:stretch>
            </a:blipFill>
          </p:spPr>
          <p:txBody>
            <a:bodyPr wrap="square" lIns="0" tIns="0" rIns="0" bIns="0" rtlCol="0"/>
            <a:lstStyle/>
            <a:p>
              <a:endParaRPr/>
            </a:p>
          </p:txBody>
        </p:sp>
        <p:sp>
          <p:nvSpPr>
            <p:cNvPr id="70" name="object 70"/>
            <p:cNvSpPr/>
            <p:nvPr/>
          </p:nvSpPr>
          <p:spPr>
            <a:xfrm>
              <a:off x="9247052" y="5241249"/>
              <a:ext cx="285749" cy="285749"/>
            </a:xfrm>
            <a:prstGeom prst="rect">
              <a:avLst/>
            </a:prstGeom>
            <a:blipFill>
              <a:blip r:embed="rId3" cstate="print"/>
              <a:stretch>
                <a:fillRect/>
              </a:stretch>
            </a:blipFill>
          </p:spPr>
          <p:txBody>
            <a:bodyPr wrap="square" lIns="0" tIns="0" rIns="0" bIns="0" rtlCol="0"/>
            <a:lstStyle/>
            <a:p>
              <a:endParaRPr/>
            </a:p>
          </p:txBody>
        </p:sp>
        <p:sp>
          <p:nvSpPr>
            <p:cNvPr id="71" name="object 71"/>
            <p:cNvSpPr/>
            <p:nvPr/>
          </p:nvSpPr>
          <p:spPr>
            <a:xfrm>
              <a:off x="11734982" y="6278422"/>
              <a:ext cx="285749" cy="285749"/>
            </a:xfrm>
            <a:prstGeom prst="rect">
              <a:avLst/>
            </a:prstGeom>
            <a:blipFill>
              <a:blip r:embed="rId3" cstate="print"/>
              <a:stretch>
                <a:fillRect/>
              </a:stretch>
            </a:blipFill>
          </p:spPr>
          <p:txBody>
            <a:bodyPr wrap="square" lIns="0" tIns="0" rIns="0" bIns="0" rtlCol="0"/>
            <a:lstStyle/>
            <a:p>
              <a:endParaRPr/>
            </a:p>
          </p:txBody>
        </p:sp>
        <p:sp>
          <p:nvSpPr>
            <p:cNvPr id="72" name="object 72"/>
            <p:cNvSpPr/>
            <p:nvPr/>
          </p:nvSpPr>
          <p:spPr>
            <a:xfrm>
              <a:off x="13219693" y="6573591"/>
              <a:ext cx="285749" cy="285749"/>
            </a:xfrm>
            <a:prstGeom prst="rect">
              <a:avLst/>
            </a:prstGeom>
            <a:blipFill>
              <a:blip r:embed="rId3" cstate="print"/>
              <a:stretch>
                <a:fillRect/>
              </a:stretch>
            </a:blipFill>
          </p:spPr>
          <p:txBody>
            <a:bodyPr wrap="square" lIns="0" tIns="0" rIns="0" bIns="0" rtlCol="0"/>
            <a:lstStyle/>
            <a:p>
              <a:endParaRPr/>
            </a:p>
          </p:txBody>
        </p:sp>
        <p:sp>
          <p:nvSpPr>
            <p:cNvPr id="73" name="object 73"/>
            <p:cNvSpPr/>
            <p:nvPr/>
          </p:nvSpPr>
          <p:spPr>
            <a:xfrm>
              <a:off x="3618494" y="5613592"/>
              <a:ext cx="285749" cy="285749"/>
            </a:xfrm>
            <a:prstGeom prst="rect">
              <a:avLst/>
            </a:prstGeom>
            <a:blipFill>
              <a:blip r:embed="rId3" cstate="print"/>
              <a:stretch>
                <a:fillRect/>
              </a:stretch>
            </a:blipFill>
          </p:spPr>
          <p:txBody>
            <a:bodyPr wrap="square" lIns="0" tIns="0" rIns="0" bIns="0" rtlCol="0"/>
            <a:lstStyle/>
            <a:p>
              <a:endParaRPr/>
            </a:p>
          </p:txBody>
        </p:sp>
        <p:sp>
          <p:nvSpPr>
            <p:cNvPr id="74" name="object 74"/>
            <p:cNvSpPr/>
            <p:nvPr/>
          </p:nvSpPr>
          <p:spPr>
            <a:xfrm>
              <a:off x="8668267" y="5820033"/>
              <a:ext cx="285749" cy="285749"/>
            </a:xfrm>
            <a:prstGeom prst="rect">
              <a:avLst/>
            </a:prstGeom>
            <a:blipFill>
              <a:blip r:embed="rId3" cstate="print"/>
              <a:stretch>
                <a:fillRect/>
              </a:stretch>
            </a:blipFill>
          </p:spPr>
          <p:txBody>
            <a:bodyPr wrap="square" lIns="0" tIns="0" rIns="0" bIns="0" rtlCol="0"/>
            <a:lstStyle/>
            <a:p>
              <a:endParaRPr/>
            </a:p>
          </p:txBody>
        </p:sp>
        <p:sp>
          <p:nvSpPr>
            <p:cNvPr id="75" name="object 75"/>
            <p:cNvSpPr/>
            <p:nvPr/>
          </p:nvSpPr>
          <p:spPr>
            <a:xfrm>
              <a:off x="3907901" y="5773978"/>
              <a:ext cx="285749" cy="285749"/>
            </a:xfrm>
            <a:prstGeom prst="rect">
              <a:avLst/>
            </a:prstGeom>
            <a:blipFill>
              <a:blip r:embed="rId3" cstate="print"/>
              <a:stretch>
                <a:fillRect/>
              </a:stretch>
            </a:blipFill>
          </p:spPr>
          <p:txBody>
            <a:bodyPr wrap="square" lIns="0" tIns="0" rIns="0" bIns="0" rtlCol="0"/>
            <a:lstStyle/>
            <a:p>
              <a:endParaRPr/>
            </a:p>
          </p:txBody>
        </p:sp>
        <p:sp>
          <p:nvSpPr>
            <p:cNvPr id="76" name="object 76"/>
            <p:cNvSpPr/>
            <p:nvPr/>
          </p:nvSpPr>
          <p:spPr>
            <a:xfrm>
              <a:off x="7718145" y="6109411"/>
              <a:ext cx="285749" cy="285749"/>
            </a:xfrm>
            <a:prstGeom prst="rect">
              <a:avLst/>
            </a:prstGeom>
            <a:blipFill>
              <a:blip r:embed="rId3" cstate="print"/>
              <a:stretch>
                <a:fillRect/>
              </a:stretch>
            </a:blipFill>
          </p:spPr>
          <p:txBody>
            <a:bodyPr wrap="square" lIns="0" tIns="0" rIns="0" bIns="0" rtlCol="0"/>
            <a:lstStyle/>
            <a:p>
              <a:endParaRPr/>
            </a:p>
          </p:txBody>
        </p:sp>
        <p:sp>
          <p:nvSpPr>
            <p:cNvPr id="77" name="object 77"/>
            <p:cNvSpPr/>
            <p:nvPr/>
          </p:nvSpPr>
          <p:spPr>
            <a:xfrm>
              <a:off x="12238939" y="7393106"/>
              <a:ext cx="285749" cy="285749"/>
            </a:xfrm>
            <a:prstGeom prst="rect">
              <a:avLst/>
            </a:prstGeom>
            <a:blipFill>
              <a:blip r:embed="rId3" cstate="print"/>
              <a:stretch>
                <a:fillRect/>
              </a:stretch>
            </a:blipFill>
          </p:spPr>
          <p:txBody>
            <a:bodyPr wrap="square" lIns="0" tIns="0" rIns="0" bIns="0" rtlCol="0"/>
            <a:lstStyle/>
            <a:p>
              <a:endParaRPr/>
            </a:p>
          </p:txBody>
        </p:sp>
        <p:sp>
          <p:nvSpPr>
            <p:cNvPr id="78" name="object 78"/>
            <p:cNvSpPr/>
            <p:nvPr/>
          </p:nvSpPr>
          <p:spPr>
            <a:xfrm>
              <a:off x="11914601" y="6458071"/>
              <a:ext cx="285749" cy="285749"/>
            </a:xfrm>
            <a:prstGeom prst="rect">
              <a:avLst/>
            </a:prstGeom>
            <a:blipFill>
              <a:blip r:embed="rId3" cstate="print"/>
              <a:stretch>
                <a:fillRect/>
              </a:stretch>
            </a:blipFill>
          </p:spPr>
          <p:txBody>
            <a:bodyPr wrap="square" lIns="0" tIns="0" rIns="0" bIns="0" rtlCol="0"/>
            <a:lstStyle/>
            <a:p>
              <a:endParaRPr/>
            </a:p>
          </p:txBody>
        </p:sp>
        <p:sp>
          <p:nvSpPr>
            <p:cNvPr id="79" name="object 79"/>
            <p:cNvSpPr/>
            <p:nvPr/>
          </p:nvSpPr>
          <p:spPr>
            <a:xfrm>
              <a:off x="8411931" y="6747448"/>
              <a:ext cx="285749" cy="285749"/>
            </a:xfrm>
            <a:prstGeom prst="rect">
              <a:avLst/>
            </a:prstGeom>
            <a:blipFill>
              <a:blip r:embed="rId3" cstate="print"/>
              <a:stretch>
                <a:fillRect/>
              </a:stretch>
            </a:blipFill>
          </p:spPr>
          <p:txBody>
            <a:bodyPr wrap="square" lIns="0" tIns="0" rIns="0" bIns="0" rtlCol="0"/>
            <a:lstStyle/>
            <a:p>
              <a:endParaRPr/>
            </a:p>
          </p:txBody>
        </p:sp>
        <p:sp>
          <p:nvSpPr>
            <p:cNvPr id="80" name="object 80"/>
            <p:cNvSpPr/>
            <p:nvPr/>
          </p:nvSpPr>
          <p:spPr>
            <a:xfrm>
              <a:off x="7862834" y="5675314"/>
              <a:ext cx="285749" cy="285749"/>
            </a:xfrm>
            <a:prstGeom prst="rect">
              <a:avLst/>
            </a:prstGeom>
            <a:blipFill>
              <a:blip r:embed="rId3" cstate="print"/>
              <a:stretch>
                <a:fillRect/>
              </a:stretch>
            </a:blipFill>
          </p:spPr>
          <p:txBody>
            <a:bodyPr wrap="square" lIns="0" tIns="0" rIns="0" bIns="0" rtlCol="0"/>
            <a:lstStyle/>
            <a:p>
              <a:endParaRPr/>
            </a:p>
          </p:txBody>
        </p:sp>
        <p:sp>
          <p:nvSpPr>
            <p:cNvPr id="81" name="object 81"/>
            <p:cNvSpPr/>
            <p:nvPr/>
          </p:nvSpPr>
          <p:spPr>
            <a:xfrm>
              <a:off x="8441588" y="6233464"/>
              <a:ext cx="285749" cy="285749"/>
            </a:xfrm>
            <a:prstGeom prst="rect">
              <a:avLst/>
            </a:prstGeom>
            <a:blipFill>
              <a:blip r:embed="rId3" cstate="print"/>
              <a:stretch>
                <a:fillRect/>
              </a:stretch>
            </a:blipFill>
          </p:spPr>
          <p:txBody>
            <a:bodyPr wrap="square" lIns="0" tIns="0" rIns="0" bIns="0" rtlCol="0"/>
            <a:lstStyle/>
            <a:p>
              <a:endParaRPr/>
            </a:p>
          </p:txBody>
        </p:sp>
        <p:sp>
          <p:nvSpPr>
            <p:cNvPr id="82" name="object 82"/>
            <p:cNvSpPr/>
            <p:nvPr/>
          </p:nvSpPr>
          <p:spPr>
            <a:xfrm>
              <a:off x="0" y="9720280"/>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83" name="object 83"/>
            <p:cNvSpPr/>
            <p:nvPr/>
          </p:nvSpPr>
          <p:spPr>
            <a:xfrm>
              <a:off x="2555870" y="9027032"/>
              <a:ext cx="13173089" cy="1259954"/>
            </a:xfrm>
            <a:prstGeom prst="rect">
              <a:avLst/>
            </a:prstGeom>
            <a:blipFill>
              <a:blip r:embed="rId5" cstate="print"/>
              <a:stretch>
                <a:fillRect/>
              </a:stretch>
            </a:blipFill>
          </p:spPr>
          <p:txBody>
            <a:bodyPr wrap="square" lIns="0" tIns="0" rIns="0" bIns="0" rtlCol="0"/>
            <a:lstStyle/>
            <a:p>
              <a:endParaRPr/>
            </a:p>
          </p:txBody>
        </p:sp>
      </p:grpSp>
      <p:sp>
        <p:nvSpPr>
          <p:cNvPr id="84" name="object 84"/>
          <p:cNvSpPr txBox="1"/>
          <p:nvPr/>
        </p:nvSpPr>
        <p:spPr>
          <a:xfrm>
            <a:off x="16096214" y="6641358"/>
            <a:ext cx="1818005" cy="718820"/>
          </a:xfrm>
          <a:prstGeom prst="rect">
            <a:avLst/>
          </a:prstGeom>
        </p:spPr>
        <p:txBody>
          <a:bodyPr vert="horz" wrap="square" lIns="0" tIns="12065" rIns="0" bIns="0" rtlCol="0">
            <a:spAutoFit/>
          </a:bodyPr>
          <a:lstStyle/>
          <a:p>
            <a:pPr marL="12700" marR="5080" indent="222250">
              <a:lnSpc>
                <a:spcPct val="110900"/>
              </a:lnSpc>
              <a:spcBef>
                <a:spcPts val="95"/>
              </a:spcBef>
            </a:pPr>
            <a:r>
              <a:rPr sz="2050" spc="-55" dirty="0">
                <a:solidFill>
                  <a:srgbClr val="181818"/>
                </a:solidFill>
                <a:latin typeface="Arial Black"/>
                <a:cs typeface="Arial Black"/>
              </a:rPr>
              <a:t>Total</a:t>
            </a:r>
            <a:r>
              <a:rPr sz="2050" spc="-240" dirty="0">
                <a:solidFill>
                  <a:srgbClr val="181818"/>
                </a:solidFill>
                <a:latin typeface="Arial Black"/>
                <a:cs typeface="Arial Black"/>
              </a:rPr>
              <a:t> </a:t>
            </a:r>
            <a:r>
              <a:rPr sz="2050" spc="-70" dirty="0">
                <a:solidFill>
                  <a:srgbClr val="181818"/>
                </a:solidFill>
                <a:latin typeface="Arial Black"/>
                <a:cs typeface="Arial Black"/>
              </a:rPr>
              <a:t>kasus  </a:t>
            </a:r>
            <a:r>
              <a:rPr sz="2050" spc="-20" dirty="0">
                <a:solidFill>
                  <a:srgbClr val="181818"/>
                </a:solidFill>
                <a:latin typeface="Arial Black"/>
                <a:cs typeface="Arial Black"/>
              </a:rPr>
              <a:t>k</a:t>
            </a:r>
            <a:r>
              <a:rPr sz="2050" spc="-55" dirty="0">
                <a:solidFill>
                  <a:srgbClr val="181818"/>
                </a:solidFill>
                <a:latin typeface="Arial Black"/>
                <a:cs typeface="Arial Black"/>
              </a:rPr>
              <a:t>e</a:t>
            </a:r>
            <a:r>
              <a:rPr sz="2050" spc="-105" dirty="0">
                <a:solidFill>
                  <a:srgbClr val="181818"/>
                </a:solidFill>
                <a:latin typeface="Arial Black"/>
                <a:cs typeface="Arial Black"/>
              </a:rPr>
              <a:t>s</a:t>
            </a:r>
            <a:r>
              <a:rPr sz="2050" spc="-55" dirty="0">
                <a:solidFill>
                  <a:srgbClr val="181818"/>
                </a:solidFill>
                <a:latin typeface="Arial Black"/>
                <a:cs typeface="Arial Black"/>
              </a:rPr>
              <a:t>e</a:t>
            </a:r>
            <a:r>
              <a:rPr sz="2050" spc="10" dirty="0">
                <a:solidFill>
                  <a:srgbClr val="181818"/>
                </a:solidFill>
                <a:latin typeface="Arial Black"/>
                <a:cs typeface="Arial Black"/>
              </a:rPr>
              <a:t>m</a:t>
            </a:r>
            <a:r>
              <a:rPr sz="2050" spc="85" dirty="0">
                <a:solidFill>
                  <a:srgbClr val="181818"/>
                </a:solidFill>
                <a:latin typeface="Arial Black"/>
                <a:cs typeface="Arial Black"/>
              </a:rPr>
              <a:t>b</a:t>
            </a:r>
            <a:r>
              <a:rPr sz="2050" spc="30" dirty="0">
                <a:solidFill>
                  <a:srgbClr val="181818"/>
                </a:solidFill>
                <a:latin typeface="Arial Black"/>
                <a:cs typeface="Arial Black"/>
              </a:rPr>
              <a:t>u</a:t>
            </a:r>
            <a:r>
              <a:rPr sz="2050" spc="35" dirty="0">
                <a:solidFill>
                  <a:srgbClr val="181818"/>
                </a:solidFill>
                <a:latin typeface="Arial Black"/>
                <a:cs typeface="Arial Black"/>
              </a:rPr>
              <a:t>h</a:t>
            </a:r>
            <a:r>
              <a:rPr sz="2050" spc="-90" dirty="0">
                <a:solidFill>
                  <a:srgbClr val="181818"/>
                </a:solidFill>
                <a:latin typeface="Arial Black"/>
                <a:cs typeface="Arial Black"/>
              </a:rPr>
              <a:t>a</a:t>
            </a:r>
            <a:r>
              <a:rPr sz="2050" spc="-25" dirty="0">
                <a:solidFill>
                  <a:srgbClr val="181818"/>
                </a:solidFill>
                <a:latin typeface="Arial Black"/>
                <a:cs typeface="Arial Black"/>
              </a:rPr>
              <a:t>n</a:t>
            </a:r>
            <a:endParaRPr sz="2050">
              <a:latin typeface="Arial Black"/>
              <a:cs typeface="Arial Black"/>
            </a:endParaRPr>
          </a:p>
        </p:txBody>
      </p:sp>
      <p:sp>
        <p:nvSpPr>
          <p:cNvPr id="85" name="object 85"/>
          <p:cNvSpPr txBox="1"/>
          <p:nvPr/>
        </p:nvSpPr>
        <p:spPr>
          <a:xfrm>
            <a:off x="16318057" y="7824230"/>
            <a:ext cx="1596325" cy="268662"/>
          </a:xfrm>
          <a:prstGeom prst="rect">
            <a:avLst/>
          </a:prstGeom>
        </p:spPr>
        <p:txBody>
          <a:bodyPr vert="horz" wrap="square" lIns="0" tIns="14604" rIns="0" bIns="0" rtlCol="0">
            <a:spAutoFit/>
          </a:bodyPr>
          <a:lstStyle/>
          <a:p>
            <a:pPr marL="12700">
              <a:lnSpc>
                <a:spcPct val="100000"/>
              </a:lnSpc>
              <a:spcBef>
                <a:spcPts val="114"/>
              </a:spcBef>
            </a:pPr>
            <a:r>
              <a:rPr lang="en-US" sz="1650" spc="100" dirty="0">
                <a:solidFill>
                  <a:srgbClr val="181818"/>
                </a:solidFill>
                <a:latin typeface="Arial"/>
                <a:cs typeface="Arial"/>
              </a:rPr>
              <a:t>30,3 </a:t>
            </a:r>
            <a:r>
              <a:rPr sz="1650" spc="185" dirty="0">
                <a:solidFill>
                  <a:srgbClr val="181818"/>
                </a:solidFill>
                <a:latin typeface="Arial"/>
                <a:cs typeface="Arial"/>
              </a:rPr>
              <a:t>JUTA</a:t>
            </a:r>
            <a:endParaRPr sz="1650" dirty="0">
              <a:latin typeface="Arial"/>
              <a:cs typeface="Arial"/>
            </a:endParaRPr>
          </a:p>
        </p:txBody>
      </p:sp>
      <p:sp>
        <p:nvSpPr>
          <p:cNvPr id="86" name="object 86"/>
          <p:cNvSpPr/>
          <p:nvPr/>
        </p:nvSpPr>
        <p:spPr>
          <a:xfrm>
            <a:off x="14734367" y="5247497"/>
            <a:ext cx="3121025" cy="59055"/>
          </a:xfrm>
          <a:custGeom>
            <a:avLst/>
            <a:gdLst/>
            <a:ahLst/>
            <a:cxnLst/>
            <a:rect l="l" t="t" r="r" b="b"/>
            <a:pathLst>
              <a:path w="3121025" h="59054">
                <a:moveTo>
                  <a:pt x="3120706" y="58881"/>
                </a:moveTo>
                <a:lnTo>
                  <a:pt x="0" y="58881"/>
                </a:lnTo>
                <a:lnTo>
                  <a:pt x="0" y="0"/>
                </a:lnTo>
                <a:lnTo>
                  <a:pt x="3120706" y="0"/>
                </a:lnTo>
                <a:lnTo>
                  <a:pt x="3120706" y="58881"/>
                </a:lnTo>
                <a:close/>
              </a:path>
            </a:pathLst>
          </a:custGeom>
          <a:solidFill>
            <a:srgbClr val="2B91D5"/>
          </a:solidFill>
        </p:spPr>
        <p:txBody>
          <a:bodyPr wrap="square" lIns="0" tIns="0" rIns="0" bIns="0" rtlCol="0"/>
          <a:lstStyle/>
          <a:p>
            <a:endParaRPr/>
          </a:p>
        </p:txBody>
      </p:sp>
      <p:sp>
        <p:nvSpPr>
          <p:cNvPr id="87" name="object 87"/>
          <p:cNvSpPr txBox="1"/>
          <p:nvPr/>
        </p:nvSpPr>
        <p:spPr>
          <a:xfrm>
            <a:off x="14767190" y="4335277"/>
            <a:ext cx="3100705" cy="708660"/>
          </a:xfrm>
          <a:prstGeom prst="rect">
            <a:avLst/>
          </a:prstGeom>
        </p:spPr>
        <p:txBody>
          <a:bodyPr vert="horz" wrap="square" lIns="0" tIns="41910" rIns="0" bIns="0" rtlCol="0">
            <a:spAutoFit/>
          </a:bodyPr>
          <a:lstStyle/>
          <a:p>
            <a:pPr marR="5080" algn="r">
              <a:lnSpc>
                <a:spcPct val="100000"/>
              </a:lnSpc>
              <a:spcBef>
                <a:spcPts val="330"/>
              </a:spcBef>
            </a:pPr>
            <a:r>
              <a:rPr sz="2050" spc="-75" dirty="0">
                <a:solidFill>
                  <a:srgbClr val="181818"/>
                </a:solidFill>
                <a:latin typeface="Arial Black"/>
                <a:cs typeface="Arial Black"/>
              </a:rPr>
              <a:t>Total </a:t>
            </a:r>
            <a:r>
              <a:rPr sz="2050" spc="-85" dirty="0">
                <a:solidFill>
                  <a:srgbClr val="181818"/>
                </a:solidFill>
                <a:latin typeface="Arial Black"/>
                <a:cs typeface="Arial Black"/>
              </a:rPr>
              <a:t>kasus</a:t>
            </a:r>
            <a:r>
              <a:rPr sz="2050" spc="-335" dirty="0">
                <a:solidFill>
                  <a:srgbClr val="181818"/>
                </a:solidFill>
                <a:latin typeface="Arial Black"/>
                <a:cs typeface="Arial Black"/>
              </a:rPr>
              <a:t> </a:t>
            </a:r>
            <a:r>
              <a:rPr sz="2050" spc="-15" dirty="0">
                <a:solidFill>
                  <a:srgbClr val="181818"/>
                </a:solidFill>
                <a:latin typeface="Arial Black"/>
                <a:cs typeface="Arial Black"/>
              </a:rPr>
              <a:t>meninggal</a:t>
            </a:r>
            <a:endParaRPr sz="2050">
              <a:latin typeface="Arial Black"/>
              <a:cs typeface="Arial Black"/>
            </a:endParaRPr>
          </a:p>
          <a:p>
            <a:pPr marR="5080" algn="r">
              <a:lnSpc>
                <a:spcPct val="100000"/>
              </a:lnSpc>
              <a:spcBef>
                <a:spcPts val="229"/>
              </a:spcBef>
            </a:pPr>
            <a:r>
              <a:rPr sz="2050" spc="70" dirty="0">
                <a:solidFill>
                  <a:srgbClr val="181818"/>
                </a:solidFill>
                <a:latin typeface="Arial Black"/>
                <a:cs typeface="Arial Black"/>
              </a:rPr>
              <a:t>d</a:t>
            </a:r>
            <a:r>
              <a:rPr sz="2050" spc="10" dirty="0">
                <a:solidFill>
                  <a:srgbClr val="181818"/>
                </a:solidFill>
                <a:latin typeface="Arial Black"/>
                <a:cs typeface="Arial Black"/>
              </a:rPr>
              <a:t>u</a:t>
            </a:r>
            <a:r>
              <a:rPr sz="2050" spc="15" dirty="0">
                <a:solidFill>
                  <a:srgbClr val="181818"/>
                </a:solidFill>
                <a:latin typeface="Arial Black"/>
                <a:cs typeface="Arial Black"/>
              </a:rPr>
              <a:t>n</a:t>
            </a:r>
            <a:r>
              <a:rPr sz="2050" spc="-45" dirty="0">
                <a:solidFill>
                  <a:srgbClr val="181818"/>
                </a:solidFill>
                <a:latin typeface="Arial Black"/>
                <a:cs typeface="Arial Black"/>
              </a:rPr>
              <a:t>i</a:t>
            </a:r>
            <a:r>
              <a:rPr sz="2050" spc="-165" dirty="0">
                <a:solidFill>
                  <a:srgbClr val="181818"/>
                </a:solidFill>
                <a:latin typeface="Arial Black"/>
                <a:cs typeface="Arial Black"/>
              </a:rPr>
              <a:t>a</a:t>
            </a:r>
            <a:endParaRPr sz="2050">
              <a:latin typeface="Arial Black"/>
              <a:cs typeface="Arial Black"/>
            </a:endParaRPr>
          </a:p>
        </p:txBody>
      </p:sp>
      <p:sp>
        <p:nvSpPr>
          <p:cNvPr id="88" name="object 88"/>
          <p:cNvSpPr txBox="1"/>
          <p:nvPr/>
        </p:nvSpPr>
        <p:spPr>
          <a:xfrm>
            <a:off x="16643854" y="5500810"/>
            <a:ext cx="1224382" cy="266098"/>
          </a:xfrm>
          <a:prstGeom prst="rect">
            <a:avLst/>
          </a:prstGeom>
        </p:spPr>
        <p:txBody>
          <a:bodyPr vert="horz" wrap="square" lIns="0" tIns="12065" rIns="0" bIns="0" rtlCol="0">
            <a:spAutoFit/>
          </a:bodyPr>
          <a:lstStyle/>
          <a:p>
            <a:pPr marL="12700">
              <a:lnSpc>
                <a:spcPct val="100000"/>
              </a:lnSpc>
              <a:spcBef>
                <a:spcPts val="95"/>
              </a:spcBef>
            </a:pPr>
            <a:r>
              <a:rPr lang="en-US" sz="1650" spc="195" dirty="0">
                <a:solidFill>
                  <a:srgbClr val="181818"/>
                </a:solidFill>
                <a:latin typeface="Arial"/>
                <a:cs typeface="Arial"/>
              </a:rPr>
              <a:t>1,1 JUTA</a:t>
            </a:r>
            <a:endParaRPr sz="1650" dirty="0">
              <a:latin typeface="Arial"/>
              <a:cs typeface="Arial"/>
            </a:endParaRPr>
          </a:p>
        </p:txBody>
      </p:sp>
      <p:sp>
        <p:nvSpPr>
          <p:cNvPr id="89" name="object 89"/>
          <p:cNvSpPr txBox="1">
            <a:spLocks noGrp="1"/>
          </p:cNvSpPr>
          <p:nvPr>
            <p:ph type="title"/>
          </p:nvPr>
        </p:nvSpPr>
        <p:spPr>
          <a:xfrm>
            <a:off x="4242582" y="789979"/>
            <a:ext cx="7395209" cy="1756891"/>
          </a:xfrm>
          <a:prstGeom prst="rect">
            <a:avLst/>
          </a:prstGeom>
        </p:spPr>
        <p:txBody>
          <a:bodyPr vert="horz" wrap="square" lIns="0" tIns="254000" rIns="0" bIns="0" rtlCol="0">
            <a:spAutoFit/>
          </a:bodyPr>
          <a:lstStyle/>
          <a:p>
            <a:pPr marL="12700">
              <a:lnSpc>
                <a:spcPct val="100000"/>
              </a:lnSpc>
              <a:spcBef>
                <a:spcPts val="2000"/>
              </a:spcBef>
            </a:pPr>
            <a:r>
              <a:rPr sz="6200" spc="-1315" dirty="0">
                <a:latin typeface="Arial"/>
                <a:cs typeface="Arial"/>
              </a:rPr>
              <a:t>D</a:t>
            </a:r>
            <a:r>
              <a:rPr sz="4850" spc="-1315" dirty="0">
                <a:latin typeface="Arial"/>
                <a:cs typeface="Arial"/>
              </a:rPr>
              <a:t>A</a:t>
            </a:r>
            <a:r>
              <a:rPr sz="6200" spc="-1315" dirty="0">
                <a:latin typeface="Arial"/>
                <a:cs typeface="Arial"/>
              </a:rPr>
              <a:t>T</a:t>
            </a:r>
            <a:r>
              <a:rPr sz="4850" spc="-1315" dirty="0">
                <a:latin typeface="Arial"/>
                <a:cs typeface="Arial"/>
              </a:rPr>
              <a:t>A                               </a:t>
            </a:r>
            <a:r>
              <a:rPr sz="6200" spc="-1650" dirty="0">
                <a:latin typeface="Arial"/>
                <a:cs typeface="Arial"/>
              </a:rPr>
              <a:t>K</a:t>
            </a:r>
            <a:r>
              <a:rPr sz="4850" spc="-1650" dirty="0">
                <a:latin typeface="Arial"/>
                <a:cs typeface="Arial"/>
              </a:rPr>
              <a:t>A</a:t>
            </a:r>
            <a:r>
              <a:rPr sz="6200" spc="-1650" dirty="0">
                <a:latin typeface="Arial"/>
                <a:cs typeface="Arial"/>
              </a:rPr>
              <a:t>SUS              </a:t>
            </a:r>
            <a:r>
              <a:rPr sz="6200" spc="-1540" dirty="0">
                <a:latin typeface="Arial"/>
                <a:cs typeface="Arial"/>
              </a:rPr>
              <a:t>COVID</a:t>
            </a:r>
            <a:r>
              <a:rPr sz="4850" spc="-1540" dirty="0">
                <a:latin typeface="Arial"/>
                <a:cs typeface="Arial"/>
              </a:rPr>
              <a:t>-</a:t>
            </a:r>
            <a:r>
              <a:rPr sz="6200" spc="-1540" dirty="0">
                <a:latin typeface="Arial"/>
                <a:cs typeface="Arial"/>
              </a:rPr>
              <a:t>19      </a:t>
            </a:r>
            <a:r>
              <a:rPr sz="6200" spc="-1255" dirty="0">
                <a:latin typeface="Arial"/>
                <a:cs typeface="Arial"/>
              </a:rPr>
              <a:t>DI</a:t>
            </a:r>
            <a:r>
              <a:rPr sz="6200" spc="-825" dirty="0">
                <a:latin typeface="Arial"/>
                <a:cs typeface="Arial"/>
              </a:rPr>
              <a:t> </a:t>
            </a:r>
            <a:r>
              <a:rPr sz="6200" spc="-1445" dirty="0">
                <a:latin typeface="Arial"/>
                <a:cs typeface="Arial"/>
              </a:rPr>
              <a:t>DUNI</a:t>
            </a:r>
            <a:r>
              <a:rPr sz="4850" spc="-1445" dirty="0">
                <a:latin typeface="Arial"/>
                <a:cs typeface="Arial"/>
              </a:rPr>
              <a:t>A</a:t>
            </a:r>
            <a:endParaRPr sz="4850" dirty="0">
              <a:latin typeface="Arial"/>
              <a:cs typeface="Arial"/>
            </a:endParaRPr>
          </a:p>
          <a:p>
            <a:pPr marL="3559810">
              <a:lnSpc>
                <a:spcPct val="100000"/>
              </a:lnSpc>
              <a:spcBef>
                <a:spcPts val="860"/>
              </a:spcBef>
            </a:pPr>
            <a:r>
              <a:rPr sz="2800" spc="-65" dirty="0">
                <a:latin typeface="Trebuchet MS"/>
                <a:cs typeface="Trebuchet MS"/>
              </a:rPr>
              <a:t>Per </a:t>
            </a:r>
            <a:r>
              <a:rPr sz="2800" spc="-10" dirty="0" err="1">
                <a:latin typeface="Trebuchet MS"/>
                <a:cs typeface="Trebuchet MS"/>
              </a:rPr>
              <a:t>tanggal</a:t>
            </a:r>
            <a:r>
              <a:rPr sz="2800" spc="-10" dirty="0">
                <a:latin typeface="Trebuchet MS"/>
                <a:cs typeface="Trebuchet MS"/>
              </a:rPr>
              <a:t> </a:t>
            </a:r>
            <a:r>
              <a:rPr lang="en-US" sz="2800" spc="-10" dirty="0">
                <a:latin typeface="Trebuchet MS"/>
                <a:cs typeface="Trebuchet MS"/>
              </a:rPr>
              <a:t>20</a:t>
            </a:r>
            <a:r>
              <a:rPr sz="2800" spc="-420" dirty="0">
                <a:latin typeface="Trebuchet MS"/>
                <a:cs typeface="Trebuchet MS"/>
              </a:rPr>
              <a:t> </a:t>
            </a:r>
            <a:r>
              <a:rPr lang="en-US" sz="2800" spc="-420" dirty="0" err="1">
                <a:latin typeface="Trebuchet MS"/>
                <a:cs typeface="Trebuchet MS"/>
              </a:rPr>
              <a:t>Okt</a:t>
            </a:r>
            <a:r>
              <a:rPr sz="2800" spc="-70" dirty="0">
                <a:latin typeface="Trebuchet MS"/>
                <a:cs typeface="Trebuchet MS"/>
              </a:rPr>
              <a:t> </a:t>
            </a:r>
            <a:r>
              <a:rPr sz="2800" spc="180" dirty="0">
                <a:latin typeface="Trebuchet MS"/>
                <a:cs typeface="Trebuchet MS"/>
              </a:rPr>
              <a:t>2020</a:t>
            </a:r>
            <a:endParaRPr sz="2800" dirty="0">
              <a:latin typeface="Trebuchet MS"/>
              <a:cs typeface="Trebuchet MS"/>
            </a:endParaRPr>
          </a:p>
        </p:txBody>
      </p:sp>
      <p:sp>
        <p:nvSpPr>
          <p:cNvPr id="90" name="object 90"/>
          <p:cNvSpPr/>
          <p:nvPr/>
        </p:nvSpPr>
        <p:spPr>
          <a:xfrm>
            <a:off x="15940492" y="377723"/>
            <a:ext cx="2009774" cy="781049"/>
          </a:xfrm>
          <a:prstGeom prst="rect">
            <a:avLst/>
          </a:prstGeom>
          <a:blipFill>
            <a:blip r:embed="rId6" cstate="print"/>
            <a:stretch>
              <a:fillRect/>
            </a:stretch>
          </a:blipFill>
        </p:spPr>
        <p:txBody>
          <a:bodyPr wrap="square" lIns="0" tIns="0" rIns="0" bIns="0" rtlCol="0"/>
          <a:lstStyle/>
          <a:p>
            <a:endParaRPr/>
          </a:p>
        </p:txBody>
      </p:sp>
      <p:sp>
        <p:nvSpPr>
          <p:cNvPr id="91" name="object 91"/>
          <p:cNvSpPr/>
          <p:nvPr/>
        </p:nvSpPr>
        <p:spPr>
          <a:xfrm>
            <a:off x="14386743" y="185614"/>
            <a:ext cx="1409699" cy="847724"/>
          </a:xfrm>
          <a:prstGeom prst="rect">
            <a:avLst/>
          </a:prstGeom>
          <a:blipFill>
            <a:blip r:embed="rId7" cstate="print"/>
            <a:stretch>
              <a:fillRect/>
            </a:stretch>
          </a:blipFill>
        </p:spPr>
        <p:txBody>
          <a:bodyPr wrap="square" lIns="0" tIns="0" rIns="0" bIns="0" rtlCol="0"/>
          <a:lstStyle/>
          <a:p>
            <a:endParaRPr/>
          </a:p>
        </p:txBody>
      </p:sp>
      <p:sp>
        <p:nvSpPr>
          <p:cNvPr id="92" name="object 92"/>
          <p:cNvSpPr txBox="1"/>
          <p:nvPr/>
        </p:nvSpPr>
        <p:spPr>
          <a:xfrm>
            <a:off x="337805" y="8834188"/>
            <a:ext cx="3133725" cy="421640"/>
          </a:xfrm>
          <a:prstGeom prst="rect">
            <a:avLst/>
          </a:prstGeom>
        </p:spPr>
        <p:txBody>
          <a:bodyPr vert="horz" wrap="square" lIns="0" tIns="12700" rIns="0" bIns="0" rtlCol="0">
            <a:spAutoFit/>
          </a:bodyPr>
          <a:lstStyle/>
          <a:p>
            <a:pPr marL="12700">
              <a:lnSpc>
                <a:spcPct val="100000"/>
              </a:lnSpc>
              <a:spcBef>
                <a:spcPts val="100"/>
              </a:spcBef>
            </a:pPr>
            <a:r>
              <a:rPr sz="2600" i="1" spc="-70" dirty="0">
                <a:latin typeface="Noto Sans"/>
                <a:cs typeface="Noto Sans"/>
              </a:rPr>
              <a:t>Sumber </a:t>
            </a:r>
            <a:r>
              <a:rPr sz="2600" i="1" spc="-50" dirty="0">
                <a:latin typeface="Noto Sans"/>
                <a:cs typeface="Noto Sans"/>
              </a:rPr>
              <a:t>:</a:t>
            </a:r>
            <a:r>
              <a:rPr sz="2600" i="1" spc="30" dirty="0">
                <a:latin typeface="Noto Sans"/>
                <a:cs typeface="Noto Sans"/>
              </a:rPr>
              <a:t> </a:t>
            </a:r>
            <a:r>
              <a:rPr sz="2600" i="1" spc="-85" dirty="0">
                <a:latin typeface="Noto Sans"/>
                <a:cs typeface="Noto Sans"/>
              </a:rPr>
              <a:t>Worldmeters</a:t>
            </a:r>
            <a:endParaRPr sz="2600">
              <a:latin typeface="Noto Sans"/>
              <a:cs typeface="No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362815" y="3170773"/>
            <a:ext cx="13239749" cy="534350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84088" y="6010929"/>
            <a:ext cx="3121025" cy="59055"/>
          </a:xfrm>
          <a:custGeom>
            <a:avLst/>
            <a:gdLst/>
            <a:ahLst/>
            <a:cxnLst/>
            <a:rect l="l" t="t" r="r" b="b"/>
            <a:pathLst>
              <a:path w="3121025" h="59054">
                <a:moveTo>
                  <a:pt x="3120706" y="58881"/>
                </a:moveTo>
                <a:lnTo>
                  <a:pt x="0" y="58881"/>
                </a:lnTo>
                <a:lnTo>
                  <a:pt x="0" y="0"/>
                </a:lnTo>
                <a:lnTo>
                  <a:pt x="3120706" y="0"/>
                </a:lnTo>
                <a:lnTo>
                  <a:pt x="3120706" y="58881"/>
                </a:lnTo>
                <a:close/>
              </a:path>
            </a:pathLst>
          </a:custGeom>
          <a:solidFill>
            <a:srgbClr val="2B91D5"/>
          </a:solidFill>
        </p:spPr>
        <p:txBody>
          <a:bodyPr wrap="square" lIns="0" tIns="0" rIns="0" bIns="0" rtlCol="0"/>
          <a:lstStyle/>
          <a:p>
            <a:endParaRPr/>
          </a:p>
        </p:txBody>
      </p:sp>
      <p:sp>
        <p:nvSpPr>
          <p:cNvPr id="4" name="object 4"/>
          <p:cNvSpPr txBox="1"/>
          <p:nvPr/>
        </p:nvSpPr>
        <p:spPr>
          <a:xfrm>
            <a:off x="571388" y="5098679"/>
            <a:ext cx="3100705" cy="1375120"/>
          </a:xfrm>
          <a:prstGeom prst="rect">
            <a:avLst/>
          </a:prstGeom>
        </p:spPr>
        <p:txBody>
          <a:bodyPr vert="horz" wrap="square" lIns="0" tIns="12700" rIns="0" bIns="0" rtlCol="0">
            <a:spAutoFit/>
          </a:bodyPr>
          <a:lstStyle/>
          <a:p>
            <a:pPr marL="12700" marR="5080">
              <a:lnSpc>
                <a:spcPct val="109300"/>
              </a:lnSpc>
              <a:spcBef>
                <a:spcPts val="100"/>
              </a:spcBef>
            </a:pPr>
            <a:r>
              <a:rPr sz="2050" spc="-75" dirty="0">
                <a:solidFill>
                  <a:srgbClr val="181818"/>
                </a:solidFill>
                <a:latin typeface="Arial Black"/>
                <a:cs typeface="Arial Black"/>
              </a:rPr>
              <a:t>Total </a:t>
            </a:r>
            <a:r>
              <a:rPr sz="2050" spc="-85" dirty="0">
                <a:solidFill>
                  <a:srgbClr val="181818"/>
                </a:solidFill>
                <a:latin typeface="Arial Black"/>
                <a:cs typeface="Arial Black"/>
              </a:rPr>
              <a:t>kasus</a:t>
            </a:r>
            <a:r>
              <a:rPr sz="2050" spc="-330" dirty="0">
                <a:solidFill>
                  <a:srgbClr val="181818"/>
                </a:solidFill>
                <a:latin typeface="Arial Black"/>
                <a:cs typeface="Arial Black"/>
              </a:rPr>
              <a:t> </a:t>
            </a:r>
            <a:r>
              <a:rPr sz="2050" spc="-15" dirty="0">
                <a:solidFill>
                  <a:srgbClr val="181818"/>
                </a:solidFill>
                <a:latin typeface="Arial Black"/>
                <a:cs typeface="Arial Black"/>
              </a:rPr>
              <a:t>meninggal  </a:t>
            </a:r>
            <a:r>
              <a:rPr sz="2050" spc="-25" dirty="0">
                <a:solidFill>
                  <a:srgbClr val="181818"/>
                </a:solidFill>
                <a:latin typeface="Arial Black"/>
                <a:cs typeface="Arial Black"/>
              </a:rPr>
              <a:t>dunia</a:t>
            </a:r>
            <a:endParaRPr sz="2050" dirty="0">
              <a:latin typeface="Arial Black"/>
              <a:cs typeface="Arial Black"/>
            </a:endParaRPr>
          </a:p>
          <a:p>
            <a:pPr>
              <a:lnSpc>
                <a:spcPct val="100000"/>
              </a:lnSpc>
              <a:spcBef>
                <a:spcPts val="55"/>
              </a:spcBef>
            </a:pPr>
            <a:endParaRPr sz="2650" dirty="0">
              <a:latin typeface="Arial Black"/>
              <a:cs typeface="Arial Black"/>
            </a:endParaRPr>
          </a:p>
          <a:p>
            <a:pPr marL="12700">
              <a:lnSpc>
                <a:spcPct val="100000"/>
              </a:lnSpc>
            </a:pPr>
            <a:r>
              <a:rPr sz="1650" spc="85" dirty="0">
                <a:solidFill>
                  <a:srgbClr val="181818"/>
                </a:solidFill>
                <a:latin typeface="Arial"/>
                <a:cs typeface="Arial"/>
              </a:rPr>
              <a:t>1</a:t>
            </a:r>
            <a:r>
              <a:rPr lang="en-US" sz="1650" spc="85" dirty="0">
                <a:solidFill>
                  <a:srgbClr val="181818"/>
                </a:solidFill>
                <a:latin typeface="Arial"/>
                <a:cs typeface="Arial"/>
              </a:rPr>
              <a:t>2</a:t>
            </a:r>
            <a:r>
              <a:rPr sz="1650" spc="-295" dirty="0">
                <a:solidFill>
                  <a:srgbClr val="181818"/>
                </a:solidFill>
                <a:latin typeface="Arial"/>
                <a:cs typeface="Arial"/>
              </a:rPr>
              <a:t> </a:t>
            </a:r>
            <a:r>
              <a:rPr sz="1650" spc="-80" dirty="0">
                <a:solidFill>
                  <a:srgbClr val="181818"/>
                </a:solidFill>
                <a:latin typeface="Arial"/>
                <a:cs typeface="Arial"/>
              </a:rPr>
              <a:t>.</a:t>
            </a:r>
            <a:r>
              <a:rPr sz="1650" spc="-290" dirty="0">
                <a:solidFill>
                  <a:srgbClr val="181818"/>
                </a:solidFill>
                <a:latin typeface="Arial"/>
                <a:cs typeface="Arial"/>
              </a:rPr>
              <a:t> </a:t>
            </a:r>
            <a:r>
              <a:rPr sz="1650" spc="195" dirty="0">
                <a:solidFill>
                  <a:srgbClr val="181818"/>
                </a:solidFill>
                <a:latin typeface="Arial"/>
                <a:cs typeface="Arial"/>
              </a:rPr>
              <a:t>61</a:t>
            </a:r>
            <a:r>
              <a:rPr lang="en-US" sz="1650" spc="195" dirty="0">
                <a:solidFill>
                  <a:srgbClr val="181818"/>
                </a:solidFill>
                <a:latin typeface="Arial"/>
                <a:cs typeface="Arial"/>
              </a:rPr>
              <a:t>7</a:t>
            </a:r>
            <a:endParaRPr sz="1650" dirty="0">
              <a:latin typeface="Arial"/>
              <a:cs typeface="Arial"/>
            </a:endParaRPr>
          </a:p>
        </p:txBody>
      </p:sp>
      <p:sp>
        <p:nvSpPr>
          <p:cNvPr id="5" name="object 5"/>
          <p:cNvSpPr/>
          <p:nvPr/>
        </p:nvSpPr>
        <p:spPr>
          <a:xfrm>
            <a:off x="584088" y="3156051"/>
            <a:ext cx="3121025" cy="59055"/>
          </a:xfrm>
          <a:custGeom>
            <a:avLst/>
            <a:gdLst/>
            <a:ahLst/>
            <a:cxnLst/>
            <a:rect l="l" t="t" r="r" b="b"/>
            <a:pathLst>
              <a:path w="3121025" h="59055">
                <a:moveTo>
                  <a:pt x="3120706" y="58881"/>
                </a:moveTo>
                <a:lnTo>
                  <a:pt x="0" y="58881"/>
                </a:lnTo>
                <a:lnTo>
                  <a:pt x="0" y="0"/>
                </a:lnTo>
                <a:lnTo>
                  <a:pt x="3120706" y="0"/>
                </a:lnTo>
                <a:lnTo>
                  <a:pt x="3120706" y="58881"/>
                </a:lnTo>
                <a:close/>
              </a:path>
            </a:pathLst>
          </a:custGeom>
          <a:solidFill>
            <a:srgbClr val="2B91D5"/>
          </a:solidFill>
        </p:spPr>
        <p:txBody>
          <a:bodyPr wrap="square" lIns="0" tIns="0" rIns="0" bIns="0" rtlCol="0"/>
          <a:lstStyle/>
          <a:p>
            <a:endParaRPr/>
          </a:p>
        </p:txBody>
      </p:sp>
      <p:sp>
        <p:nvSpPr>
          <p:cNvPr id="6" name="object 6"/>
          <p:cNvSpPr txBox="1"/>
          <p:nvPr/>
        </p:nvSpPr>
        <p:spPr>
          <a:xfrm>
            <a:off x="571388" y="2243806"/>
            <a:ext cx="1867535" cy="708660"/>
          </a:xfrm>
          <a:prstGeom prst="rect">
            <a:avLst/>
          </a:prstGeom>
        </p:spPr>
        <p:txBody>
          <a:bodyPr vert="horz" wrap="square" lIns="0" tIns="12700" rIns="0" bIns="0" rtlCol="0">
            <a:spAutoFit/>
          </a:bodyPr>
          <a:lstStyle/>
          <a:p>
            <a:pPr marL="12700" marR="5080">
              <a:lnSpc>
                <a:spcPct val="109300"/>
              </a:lnSpc>
              <a:spcBef>
                <a:spcPts val="100"/>
              </a:spcBef>
            </a:pPr>
            <a:r>
              <a:rPr sz="2050" spc="-75" dirty="0">
                <a:solidFill>
                  <a:srgbClr val="181818"/>
                </a:solidFill>
                <a:latin typeface="Arial Black"/>
                <a:cs typeface="Arial Black"/>
              </a:rPr>
              <a:t>Total </a:t>
            </a:r>
            <a:r>
              <a:rPr sz="2050" spc="-85" dirty="0">
                <a:solidFill>
                  <a:srgbClr val="181818"/>
                </a:solidFill>
                <a:latin typeface="Arial Black"/>
                <a:cs typeface="Arial Black"/>
              </a:rPr>
              <a:t>kasus  </a:t>
            </a:r>
            <a:r>
              <a:rPr sz="2050" spc="-60" dirty="0">
                <a:solidFill>
                  <a:srgbClr val="181818"/>
                </a:solidFill>
                <a:latin typeface="Arial Black"/>
                <a:cs typeface="Arial Black"/>
              </a:rPr>
              <a:t>t</a:t>
            </a:r>
            <a:r>
              <a:rPr sz="2050" spc="-75" dirty="0">
                <a:solidFill>
                  <a:srgbClr val="181818"/>
                </a:solidFill>
                <a:latin typeface="Arial Black"/>
                <a:cs typeface="Arial Black"/>
              </a:rPr>
              <a:t>e</a:t>
            </a:r>
            <a:r>
              <a:rPr sz="2050" spc="-15" dirty="0">
                <a:solidFill>
                  <a:srgbClr val="181818"/>
                </a:solidFill>
                <a:latin typeface="Arial Black"/>
                <a:cs typeface="Arial Black"/>
              </a:rPr>
              <a:t>r</a:t>
            </a:r>
            <a:r>
              <a:rPr sz="2050" spc="-40" dirty="0">
                <a:solidFill>
                  <a:srgbClr val="181818"/>
                </a:solidFill>
                <a:latin typeface="Arial Black"/>
                <a:cs typeface="Arial Black"/>
              </a:rPr>
              <a:t>k</a:t>
            </a:r>
            <a:r>
              <a:rPr sz="2050" spc="-20" dirty="0">
                <a:solidFill>
                  <a:srgbClr val="181818"/>
                </a:solidFill>
                <a:latin typeface="Arial Black"/>
                <a:cs typeface="Arial Black"/>
              </a:rPr>
              <a:t>o</a:t>
            </a:r>
            <a:r>
              <a:rPr sz="2050" spc="15" dirty="0">
                <a:solidFill>
                  <a:srgbClr val="181818"/>
                </a:solidFill>
                <a:latin typeface="Arial Black"/>
                <a:cs typeface="Arial Black"/>
              </a:rPr>
              <a:t>n</a:t>
            </a:r>
            <a:r>
              <a:rPr sz="2050" spc="10" dirty="0">
                <a:solidFill>
                  <a:srgbClr val="181818"/>
                </a:solidFill>
                <a:latin typeface="Arial Black"/>
                <a:cs typeface="Arial Black"/>
              </a:rPr>
              <a:t>f</a:t>
            </a:r>
            <a:r>
              <a:rPr sz="2050" spc="-45" dirty="0">
                <a:solidFill>
                  <a:srgbClr val="181818"/>
                </a:solidFill>
                <a:latin typeface="Arial Black"/>
                <a:cs typeface="Arial Black"/>
              </a:rPr>
              <a:t>i</a:t>
            </a:r>
            <a:r>
              <a:rPr sz="2050" spc="-15" dirty="0">
                <a:solidFill>
                  <a:srgbClr val="181818"/>
                </a:solidFill>
                <a:latin typeface="Arial Black"/>
                <a:cs typeface="Arial Black"/>
              </a:rPr>
              <a:t>r</a:t>
            </a:r>
            <a:r>
              <a:rPr sz="2050" spc="-20" dirty="0">
                <a:solidFill>
                  <a:srgbClr val="181818"/>
                </a:solidFill>
                <a:latin typeface="Arial Black"/>
                <a:cs typeface="Arial Black"/>
              </a:rPr>
              <a:t>m</a:t>
            </a:r>
            <a:r>
              <a:rPr sz="2050" spc="-105" dirty="0">
                <a:solidFill>
                  <a:srgbClr val="181818"/>
                </a:solidFill>
                <a:latin typeface="Arial Black"/>
                <a:cs typeface="Arial Black"/>
              </a:rPr>
              <a:t>a</a:t>
            </a:r>
            <a:r>
              <a:rPr sz="2050" spc="-120" dirty="0">
                <a:solidFill>
                  <a:srgbClr val="181818"/>
                </a:solidFill>
                <a:latin typeface="Arial Black"/>
                <a:cs typeface="Arial Black"/>
              </a:rPr>
              <a:t>s</a:t>
            </a:r>
            <a:r>
              <a:rPr sz="2050" spc="-105" dirty="0">
                <a:solidFill>
                  <a:srgbClr val="181818"/>
                </a:solidFill>
                <a:latin typeface="Arial Black"/>
                <a:cs typeface="Arial Black"/>
              </a:rPr>
              <a:t>i</a:t>
            </a:r>
            <a:endParaRPr sz="2050">
              <a:latin typeface="Arial Black"/>
              <a:cs typeface="Arial Black"/>
            </a:endParaRPr>
          </a:p>
        </p:txBody>
      </p:sp>
      <p:sp>
        <p:nvSpPr>
          <p:cNvPr id="7" name="object 7"/>
          <p:cNvSpPr txBox="1"/>
          <p:nvPr/>
        </p:nvSpPr>
        <p:spPr>
          <a:xfrm>
            <a:off x="571388" y="3409363"/>
            <a:ext cx="1333612" cy="266098"/>
          </a:xfrm>
          <a:prstGeom prst="rect">
            <a:avLst/>
          </a:prstGeom>
        </p:spPr>
        <p:txBody>
          <a:bodyPr vert="horz" wrap="square" lIns="0" tIns="12065" rIns="0" bIns="0" rtlCol="0">
            <a:spAutoFit/>
          </a:bodyPr>
          <a:lstStyle/>
          <a:p>
            <a:pPr marL="12700">
              <a:lnSpc>
                <a:spcPct val="100000"/>
              </a:lnSpc>
              <a:spcBef>
                <a:spcPts val="95"/>
              </a:spcBef>
            </a:pPr>
            <a:r>
              <a:rPr lang="en-US" sz="1650" spc="170" dirty="0">
                <a:solidFill>
                  <a:srgbClr val="181818"/>
                </a:solidFill>
                <a:latin typeface="Arial"/>
                <a:cs typeface="Arial"/>
              </a:rPr>
              <a:t>365.240</a:t>
            </a:r>
            <a:endParaRPr sz="1650" dirty="0">
              <a:latin typeface="Arial"/>
              <a:cs typeface="Arial"/>
            </a:endParaRPr>
          </a:p>
        </p:txBody>
      </p:sp>
      <p:sp>
        <p:nvSpPr>
          <p:cNvPr id="8" name="object 8"/>
          <p:cNvSpPr/>
          <p:nvPr/>
        </p:nvSpPr>
        <p:spPr>
          <a:xfrm>
            <a:off x="584088" y="8722644"/>
            <a:ext cx="3167380" cy="60325"/>
          </a:xfrm>
          <a:custGeom>
            <a:avLst/>
            <a:gdLst/>
            <a:ahLst/>
            <a:cxnLst/>
            <a:rect l="l" t="t" r="r" b="b"/>
            <a:pathLst>
              <a:path w="3167379" h="60325">
                <a:moveTo>
                  <a:pt x="3167037" y="59755"/>
                </a:moveTo>
                <a:lnTo>
                  <a:pt x="0" y="59755"/>
                </a:lnTo>
                <a:lnTo>
                  <a:pt x="0" y="0"/>
                </a:lnTo>
                <a:lnTo>
                  <a:pt x="3167037" y="0"/>
                </a:lnTo>
                <a:lnTo>
                  <a:pt x="3167037" y="59755"/>
                </a:lnTo>
                <a:close/>
              </a:path>
            </a:pathLst>
          </a:custGeom>
          <a:solidFill>
            <a:srgbClr val="2B91D5"/>
          </a:solidFill>
        </p:spPr>
        <p:txBody>
          <a:bodyPr wrap="square" lIns="0" tIns="0" rIns="0" bIns="0" rtlCol="0"/>
          <a:lstStyle/>
          <a:p>
            <a:endParaRPr/>
          </a:p>
        </p:txBody>
      </p:sp>
      <p:sp>
        <p:nvSpPr>
          <p:cNvPr id="9" name="object 9"/>
          <p:cNvSpPr txBox="1"/>
          <p:nvPr/>
        </p:nvSpPr>
        <p:spPr>
          <a:xfrm>
            <a:off x="571388" y="7797038"/>
            <a:ext cx="1818005" cy="718820"/>
          </a:xfrm>
          <a:prstGeom prst="rect">
            <a:avLst/>
          </a:prstGeom>
        </p:spPr>
        <p:txBody>
          <a:bodyPr vert="horz" wrap="square" lIns="0" tIns="12065" rIns="0" bIns="0" rtlCol="0">
            <a:spAutoFit/>
          </a:bodyPr>
          <a:lstStyle/>
          <a:p>
            <a:pPr marL="12700" marR="5080">
              <a:lnSpc>
                <a:spcPct val="110900"/>
              </a:lnSpc>
              <a:spcBef>
                <a:spcPts val="95"/>
              </a:spcBef>
            </a:pPr>
            <a:r>
              <a:rPr sz="2050" spc="-55" dirty="0">
                <a:solidFill>
                  <a:srgbClr val="181818"/>
                </a:solidFill>
                <a:latin typeface="Arial Black"/>
                <a:cs typeface="Arial Black"/>
              </a:rPr>
              <a:t>Total </a:t>
            </a:r>
            <a:r>
              <a:rPr sz="2050" spc="-70" dirty="0">
                <a:solidFill>
                  <a:srgbClr val="181818"/>
                </a:solidFill>
                <a:latin typeface="Arial Black"/>
                <a:cs typeface="Arial Black"/>
              </a:rPr>
              <a:t>kasus  </a:t>
            </a:r>
            <a:r>
              <a:rPr sz="2050" spc="-20" dirty="0">
                <a:solidFill>
                  <a:srgbClr val="181818"/>
                </a:solidFill>
                <a:latin typeface="Arial Black"/>
                <a:cs typeface="Arial Black"/>
              </a:rPr>
              <a:t>k</a:t>
            </a:r>
            <a:r>
              <a:rPr sz="2050" spc="-55" dirty="0">
                <a:solidFill>
                  <a:srgbClr val="181818"/>
                </a:solidFill>
                <a:latin typeface="Arial Black"/>
                <a:cs typeface="Arial Black"/>
              </a:rPr>
              <a:t>e</a:t>
            </a:r>
            <a:r>
              <a:rPr sz="2050" spc="-105" dirty="0">
                <a:solidFill>
                  <a:srgbClr val="181818"/>
                </a:solidFill>
                <a:latin typeface="Arial Black"/>
                <a:cs typeface="Arial Black"/>
              </a:rPr>
              <a:t>s</a:t>
            </a:r>
            <a:r>
              <a:rPr sz="2050" spc="-55" dirty="0">
                <a:solidFill>
                  <a:srgbClr val="181818"/>
                </a:solidFill>
                <a:latin typeface="Arial Black"/>
                <a:cs typeface="Arial Black"/>
              </a:rPr>
              <a:t>e</a:t>
            </a:r>
            <a:r>
              <a:rPr sz="2050" spc="10" dirty="0">
                <a:solidFill>
                  <a:srgbClr val="181818"/>
                </a:solidFill>
                <a:latin typeface="Arial Black"/>
                <a:cs typeface="Arial Black"/>
              </a:rPr>
              <a:t>m</a:t>
            </a:r>
            <a:r>
              <a:rPr sz="2050" spc="85" dirty="0">
                <a:solidFill>
                  <a:srgbClr val="181818"/>
                </a:solidFill>
                <a:latin typeface="Arial Black"/>
                <a:cs typeface="Arial Black"/>
              </a:rPr>
              <a:t>b</a:t>
            </a:r>
            <a:r>
              <a:rPr sz="2050" spc="30" dirty="0">
                <a:solidFill>
                  <a:srgbClr val="181818"/>
                </a:solidFill>
                <a:latin typeface="Arial Black"/>
                <a:cs typeface="Arial Black"/>
              </a:rPr>
              <a:t>u</a:t>
            </a:r>
            <a:r>
              <a:rPr sz="2050" spc="35" dirty="0">
                <a:solidFill>
                  <a:srgbClr val="181818"/>
                </a:solidFill>
                <a:latin typeface="Arial Black"/>
                <a:cs typeface="Arial Black"/>
              </a:rPr>
              <a:t>h</a:t>
            </a:r>
            <a:r>
              <a:rPr sz="2050" spc="-90" dirty="0">
                <a:solidFill>
                  <a:srgbClr val="181818"/>
                </a:solidFill>
                <a:latin typeface="Arial Black"/>
                <a:cs typeface="Arial Black"/>
              </a:rPr>
              <a:t>a</a:t>
            </a:r>
            <a:r>
              <a:rPr sz="2050" spc="-25" dirty="0">
                <a:solidFill>
                  <a:srgbClr val="181818"/>
                </a:solidFill>
                <a:latin typeface="Arial Black"/>
                <a:cs typeface="Arial Black"/>
              </a:rPr>
              <a:t>n</a:t>
            </a:r>
            <a:endParaRPr sz="2050">
              <a:latin typeface="Arial Black"/>
              <a:cs typeface="Arial Black"/>
            </a:endParaRPr>
          </a:p>
        </p:txBody>
      </p:sp>
      <p:sp>
        <p:nvSpPr>
          <p:cNvPr id="10" name="object 10"/>
          <p:cNvSpPr txBox="1"/>
          <p:nvPr/>
        </p:nvSpPr>
        <p:spPr>
          <a:xfrm>
            <a:off x="571388" y="8979910"/>
            <a:ext cx="1333612" cy="268662"/>
          </a:xfrm>
          <a:prstGeom prst="rect">
            <a:avLst/>
          </a:prstGeom>
        </p:spPr>
        <p:txBody>
          <a:bodyPr vert="horz" wrap="square" lIns="0" tIns="14604" rIns="0" bIns="0" rtlCol="0">
            <a:spAutoFit/>
          </a:bodyPr>
          <a:lstStyle/>
          <a:p>
            <a:pPr marL="12700">
              <a:lnSpc>
                <a:spcPct val="100000"/>
              </a:lnSpc>
              <a:spcBef>
                <a:spcPts val="114"/>
              </a:spcBef>
            </a:pPr>
            <a:r>
              <a:rPr lang="en-US" sz="1650" spc="100" dirty="0">
                <a:solidFill>
                  <a:srgbClr val="181818"/>
                </a:solidFill>
                <a:latin typeface="Arial"/>
                <a:cs typeface="Arial"/>
              </a:rPr>
              <a:t>289.283</a:t>
            </a:r>
            <a:endParaRPr sz="1650" dirty="0">
              <a:latin typeface="Arial"/>
              <a:cs typeface="Arial"/>
            </a:endParaRPr>
          </a:p>
        </p:txBody>
      </p:sp>
      <p:sp>
        <p:nvSpPr>
          <p:cNvPr id="11" name="object 11"/>
          <p:cNvSpPr txBox="1">
            <a:spLocks noGrp="1"/>
          </p:cNvSpPr>
          <p:nvPr>
            <p:ph type="title"/>
          </p:nvPr>
        </p:nvSpPr>
        <p:spPr>
          <a:xfrm>
            <a:off x="5223002" y="957795"/>
            <a:ext cx="8293100" cy="1656864"/>
          </a:xfrm>
          <a:prstGeom prst="rect">
            <a:avLst/>
          </a:prstGeom>
        </p:spPr>
        <p:txBody>
          <a:bodyPr vert="horz" wrap="square" lIns="0" tIns="193040" rIns="0" bIns="0" rtlCol="0">
            <a:spAutoFit/>
          </a:bodyPr>
          <a:lstStyle/>
          <a:p>
            <a:pPr marL="12700">
              <a:lnSpc>
                <a:spcPct val="100000"/>
              </a:lnSpc>
              <a:spcBef>
                <a:spcPts val="1520"/>
              </a:spcBef>
            </a:pPr>
            <a:r>
              <a:rPr sz="6200" spc="-1315" dirty="0">
                <a:latin typeface="Arial"/>
                <a:cs typeface="Arial"/>
              </a:rPr>
              <a:t>D</a:t>
            </a:r>
            <a:r>
              <a:rPr sz="4850" spc="-1315" dirty="0">
                <a:latin typeface="Arial"/>
                <a:cs typeface="Arial"/>
              </a:rPr>
              <a:t>A</a:t>
            </a:r>
            <a:r>
              <a:rPr sz="6200" spc="-1315" dirty="0">
                <a:latin typeface="Arial"/>
                <a:cs typeface="Arial"/>
              </a:rPr>
              <a:t>T</a:t>
            </a:r>
            <a:r>
              <a:rPr sz="4850" spc="-1315" dirty="0">
                <a:latin typeface="Arial"/>
                <a:cs typeface="Arial"/>
              </a:rPr>
              <a:t>A                               </a:t>
            </a:r>
            <a:r>
              <a:rPr sz="6200" spc="-1650" dirty="0">
                <a:latin typeface="Arial"/>
                <a:cs typeface="Arial"/>
              </a:rPr>
              <a:t>K</a:t>
            </a:r>
            <a:r>
              <a:rPr sz="4850" spc="-1650" dirty="0">
                <a:latin typeface="Arial"/>
                <a:cs typeface="Arial"/>
              </a:rPr>
              <a:t>A</a:t>
            </a:r>
            <a:r>
              <a:rPr sz="6200" spc="-1650" dirty="0">
                <a:latin typeface="Arial"/>
                <a:cs typeface="Arial"/>
              </a:rPr>
              <a:t>SUS              </a:t>
            </a:r>
            <a:r>
              <a:rPr sz="6200" spc="-1540" dirty="0">
                <a:latin typeface="Arial"/>
                <a:cs typeface="Arial"/>
              </a:rPr>
              <a:t>COVID</a:t>
            </a:r>
            <a:r>
              <a:rPr sz="4850" spc="-1540" dirty="0">
                <a:latin typeface="Arial"/>
                <a:cs typeface="Arial"/>
              </a:rPr>
              <a:t>-</a:t>
            </a:r>
            <a:r>
              <a:rPr sz="6200" spc="-1540" dirty="0">
                <a:latin typeface="Arial"/>
                <a:cs typeface="Arial"/>
              </a:rPr>
              <a:t>19      </a:t>
            </a:r>
            <a:r>
              <a:rPr sz="6200" spc="-1255" dirty="0">
                <a:latin typeface="Arial"/>
                <a:cs typeface="Arial"/>
              </a:rPr>
              <a:t>DI</a:t>
            </a:r>
            <a:r>
              <a:rPr sz="6200" spc="-810" dirty="0">
                <a:latin typeface="Arial"/>
                <a:cs typeface="Arial"/>
              </a:rPr>
              <a:t> </a:t>
            </a:r>
            <a:r>
              <a:rPr sz="6200" spc="-1555" dirty="0">
                <a:latin typeface="Arial"/>
                <a:cs typeface="Arial"/>
              </a:rPr>
              <a:t>INDONESI</a:t>
            </a:r>
            <a:r>
              <a:rPr sz="4850" spc="-1555" dirty="0">
                <a:latin typeface="Arial"/>
                <a:cs typeface="Arial"/>
              </a:rPr>
              <a:t>A</a:t>
            </a:r>
            <a:endParaRPr sz="4850" dirty="0">
              <a:latin typeface="Arial"/>
              <a:cs typeface="Arial"/>
            </a:endParaRPr>
          </a:p>
          <a:p>
            <a:pPr marL="4457065">
              <a:lnSpc>
                <a:spcPct val="100000"/>
              </a:lnSpc>
              <a:spcBef>
                <a:spcPts val="640"/>
              </a:spcBef>
            </a:pPr>
            <a:r>
              <a:rPr sz="2800" spc="-65" dirty="0">
                <a:latin typeface="Trebuchet MS"/>
                <a:cs typeface="Trebuchet MS"/>
              </a:rPr>
              <a:t>Per </a:t>
            </a:r>
            <a:r>
              <a:rPr sz="2800" spc="-10" dirty="0" err="1">
                <a:latin typeface="Trebuchet MS"/>
                <a:cs typeface="Trebuchet MS"/>
              </a:rPr>
              <a:t>tanggal</a:t>
            </a:r>
            <a:r>
              <a:rPr sz="2800" spc="-10" dirty="0">
                <a:latin typeface="Trebuchet MS"/>
                <a:cs typeface="Trebuchet MS"/>
              </a:rPr>
              <a:t> </a:t>
            </a:r>
            <a:r>
              <a:rPr lang="en-US" sz="2800" spc="-10" dirty="0">
                <a:latin typeface="Trebuchet MS"/>
                <a:cs typeface="Trebuchet MS"/>
              </a:rPr>
              <a:t>18</a:t>
            </a:r>
            <a:r>
              <a:rPr sz="2800" spc="-420" dirty="0">
                <a:latin typeface="Trebuchet MS"/>
                <a:cs typeface="Trebuchet MS"/>
              </a:rPr>
              <a:t> </a:t>
            </a:r>
            <a:r>
              <a:rPr lang="en-US" sz="2800" spc="-420" dirty="0" err="1">
                <a:latin typeface="Trebuchet MS"/>
                <a:cs typeface="Trebuchet MS"/>
              </a:rPr>
              <a:t>Okt</a:t>
            </a:r>
            <a:r>
              <a:rPr sz="2800" spc="-70" dirty="0">
                <a:latin typeface="Trebuchet MS"/>
                <a:cs typeface="Trebuchet MS"/>
              </a:rPr>
              <a:t> </a:t>
            </a:r>
            <a:r>
              <a:rPr sz="2800" spc="180" dirty="0">
                <a:latin typeface="Trebuchet MS"/>
                <a:cs typeface="Trebuchet MS"/>
              </a:rPr>
              <a:t>2020</a:t>
            </a:r>
            <a:endParaRPr sz="2800" dirty="0">
              <a:latin typeface="Trebuchet MS"/>
              <a:cs typeface="Trebuchet MS"/>
            </a:endParaRPr>
          </a:p>
        </p:txBody>
      </p:sp>
      <p:grpSp>
        <p:nvGrpSpPr>
          <p:cNvPr id="12" name="object 12"/>
          <p:cNvGrpSpPr/>
          <p:nvPr/>
        </p:nvGrpSpPr>
        <p:grpSpPr>
          <a:xfrm>
            <a:off x="0" y="9027032"/>
            <a:ext cx="18288000" cy="1260475"/>
            <a:chOff x="0" y="9027032"/>
            <a:chExt cx="18288000" cy="1260475"/>
          </a:xfrm>
        </p:grpSpPr>
        <p:sp>
          <p:nvSpPr>
            <p:cNvPr id="13" name="object 13"/>
            <p:cNvSpPr/>
            <p:nvPr/>
          </p:nvSpPr>
          <p:spPr>
            <a:xfrm>
              <a:off x="0" y="9720280"/>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14" name="object 14"/>
            <p:cNvSpPr/>
            <p:nvPr/>
          </p:nvSpPr>
          <p:spPr>
            <a:xfrm>
              <a:off x="2555870" y="9027032"/>
              <a:ext cx="13173089" cy="1259957"/>
            </a:xfrm>
            <a:prstGeom prst="rect">
              <a:avLst/>
            </a:prstGeom>
            <a:blipFill>
              <a:blip r:embed="rId3" cstate="print"/>
              <a:stretch>
                <a:fillRect/>
              </a:stretch>
            </a:blipFill>
          </p:spPr>
          <p:txBody>
            <a:bodyPr wrap="square" lIns="0" tIns="0" rIns="0" bIns="0" rtlCol="0"/>
            <a:lstStyle/>
            <a:p>
              <a:endParaRPr/>
            </a:p>
          </p:txBody>
        </p:sp>
      </p:grpSp>
      <p:sp>
        <p:nvSpPr>
          <p:cNvPr id="15" name="object 15"/>
          <p:cNvSpPr/>
          <p:nvPr/>
        </p:nvSpPr>
        <p:spPr>
          <a:xfrm>
            <a:off x="15940492" y="377723"/>
            <a:ext cx="2009774" cy="781049"/>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14386743" y="185615"/>
            <a:ext cx="1409699" cy="847723"/>
          </a:xfrm>
          <a:prstGeom prst="rect">
            <a:avLst/>
          </a:prstGeom>
          <a:blipFill>
            <a:blip r:embed="rId5" cstate="print"/>
            <a:stretch>
              <a:fillRect/>
            </a:stretch>
          </a:blipFill>
        </p:spPr>
        <p:txBody>
          <a:bodyPr wrap="square" lIns="0" tIns="0" rIns="0" bIns="0" rtlCol="0"/>
          <a:lstStyle/>
          <a:p>
            <a:endParaRPr/>
          </a:p>
        </p:txBody>
      </p:sp>
      <p:sp>
        <p:nvSpPr>
          <p:cNvPr id="17" name="object 17"/>
          <p:cNvSpPr txBox="1"/>
          <p:nvPr/>
        </p:nvSpPr>
        <p:spPr>
          <a:xfrm>
            <a:off x="14468341" y="9003596"/>
            <a:ext cx="3133725" cy="421640"/>
          </a:xfrm>
          <a:prstGeom prst="rect">
            <a:avLst/>
          </a:prstGeom>
        </p:spPr>
        <p:txBody>
          <a:bodyPr vert="horz" wrap="square" lIns="0" tIns="12700" rIns="0" bIns="0" rtlCol="0">
            <a:spAutoFit/>
          </a:bodyPr>
          <a:lstStyle/>
          <a:p>
            <a:pPr marL="12700">
              <a:lnSpc>
                <a:spcPct val="100000"/>
              </a:lnSpc>
              <a:spcBef>
                <a:spcPts val="100"/>
              </a:spcBef>
            </a:pPr>
            <a:r>
              <a:rPr sz="2600" i="1" spc="-70" dirty="0">
                <a:latin typeface="Noto Sans"/>
                <a:cs typeface="Noto Sans"/>
              </a:rPr>
              <a:t>Sumber </a:t>
            </a:r>
            <a:r>
              <a:rPr sz="2600" i="1" spc="-50" dirty="0">
                <a:latin typeface="Noto Sans"/>
                <a:cs typeface="Noto Sans"/>
              </a:rPr>
              <a:t>:</a:t>
            </a:r>
            <a:r>
              <a:rPr sz="2600" i="1" spc="30" dirty="0">
                <a:latin typeface="Noto Sans"/>
                <a:cs typeface="Noto Sans"/>
              </a:rPr>
              <a:t> </a:t>
            </a:r>
            <a:r>
              <a:rPr sz="2600" i="1" spc="-85" dirty="0">
                <a:latin typeface="Noto Sans"/>
                <a:cs typeface="Noto Sans"/>
              </a:rPr>
              <a:t>Worldmeters</a:t>
            </a:r>
            <a:endParaRPr sz="2600">
              <a:latin typeface="Noto Sans"/>
              <a:cs typeface="No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1EDF4"/>
          </a:solidFill>
        </p:spPr>
        <p:txBody>
          <a:bodyPr wrap="square" lIns="0" tIns="0" rIns="0" bIns="0" rtlCol="0"/>
          <a:lstStyle/>
          <a:p>
            <a:endParaRPr/>
          </a:p>
        </p:txBody>
      </p:sp>
      <p:grpSp>
        <p:nvGrpSpPr>
          <p:cNvPr id="3" name="object 3"/>
          <p:cNvGrpSpPr/>
          <p:nvPr/>
        </p:nvGrpSpPr>
        <p:grpSpPr>
          <a:xfrm>
            <a:off x="10600334" y="1591189"/>
            <a:ext cx="7687945" cy="7438390"/>
            <a:chOff x="10600334" y="1591189"/>
            <a:chExt cx="7687945" cy="7438390"/>
          </a:xfrm>
        </p:grpSpPr>
        <p:sp>
          <p:nvSpPr>
            <p:cNvPr id="4" name="object 4"/>
            <p:cNvSpPr/>
            <p:nvPr/>
          </p:nvSpPr>
          <p:spPr>
            <a:xfrm>
              <a:off x="11755221" y="1591189"/>
              <a:ext cx="6532779" cy="56642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600334" y="3847459"/>
              <a:ext cx="4705349" cy="5181599"/>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75" y="1601713"/>
            <a:ext cx="7929245" cy="7854315"/>
            <a:chOff x="75" y="1601713"/>
            <a:chExt cx="7929245" cy="7854315"/>
          </a:xfrm>
        </p:grpSpPr>
        <p:sp>
          <p:nvSpPr>
            <p:cNvPr id="7" name="object 7"/>
            <p:cNvSpPr/>
            <p:nvPr/>
          </p:nvSpPr>
          <p:spPr>
            <a:xfrm>
              <a:off x="75" y="1601713"/>
              <a:ext cx="6436835" cy="700173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595560" y="3598790"/>
              <a:ext cx="5333365" cy="104139"/>
            </a:xfrm>
            <a:custGeom>
              <a:avLst/>
              <a:gdLst/>
              <a:ahLst/>
              <a:cxnLst/>
              <a:rect l="l" t="t" r="r" b="b"/>
              <a:pathLst>
                <a:path w="5333365" h="104139">
                  <a:moveTo>
                    <a:pt x="5333235" y="103649"/>
                  </a:moveTo>
                  <a:lnTo>
                    <a:pt x="0" y="103649"/>
                  </a:lnTo>
                  <a:lnTo>
                    <a:pt x="0" y="0"/>
                  </a:lnTo>
                  <a:lnTo>
                    <a:pt x="5333235" y="0"/>
                  </a:lnTo>
                  <a:close/>
                </a:path>
              </a:pathLst>
            </a:custGeom>
            <a:solidFill>
              <a:srgbClr val="2B91D5"/>
            </a:solidFill>
          </p:spPr>
          <p:txBody>
            <a:bodyPr wrap="square" lIns="0" tIns="0" rIns="0" bIns="0" rtlCol="0"/>
            <a:lstStyle/>
            <a:p>
              <a:endParaRPr/>
            </a:p>
          </p:txBody>
        </p:sp>
        <p:sp>
          <p:nvSpPr>
            <p:cNvPr id="9" name="object 9"/>
            <p:cNvSpPr/>
            <p:nvPr/>
          </p:nvSpPr>
          <p:spPr>
            <a:xfrm>
              <a:off x="2074520" y="3740444"/>
              <a:ext cx="4057649" cy="5714999"/>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p:nvPr/>
        </p:nvSpPr>
        <p:spPr>
          <a:xfrm>
            <a:off x="12395906" y="2908027"/>
            <a:ext cx="3004820" cy="440690"/>
          </a:xfrm>
          <a:prstGeom prst="rect">
            <a:avLst/>
          </a:prstGeom>
        </p:spPr>
        <p:txBody>
          <a:bodyPr vert="horz" wrap="square" lIns="0" tIns="15240" rIns="0" bIns="0" rtlCol="0">
            <a:spAutoFit/>
          </a:bodyPr>
          <a:lstStyle/>
          <a:p>
            <a:pPr marL="12700">
              <a:lnSpc>
                <a:spcPct val="100000"/>
              </a:lnSpc>
              <a:spcBef>
                <a:spcPts val="120"/>
              </a:spcBef>
            </a:pPr>
            <a:r>
              <a:rPr sz="2700" spc="-110" dirty="0">
                <a:latin typeface="Arial Black"/>
                <a:cs typeface="Arial Black"/>
              </a:rPr>
              <a:t>Kelompok</a:t>
            </a:r>
            <a:r>
              <a:rPr sz="2700" spc="-415" dirty="0">
                <a:latin typeface="Arial Black"/>
                <a:cs typeface="Arial Black"/>
              </a:rPr>
              <a:t> </a:t>
            </a:r>
            <a:r>
              <a:rPr sz="2700" spc="-150" dirty="0">
                <a:latin typeface="Arial Black"/>
                <a:cs typeface="Arial Black"/>
              </a:rPr>
              <a:t>Lansia</a:t>
            </a:r>
            <a:endParaRPr sz="2700">
              <a:latin typeface="Arial Black"/>
              <a:cs typeface="Arial Black"/>
            </a:endParaRPr>
          </a:p>
        </p:txBody>
      </p:sp>
      <p:sp>
        <p:nvSpPr>
          <p:cNvPr id="11" name="object 11"/>
          <p:cNvSpPr/>
          <p:nvPr/>
        </p:nvSpPr>
        <p:spPr>
          <a:xfrm>
            <a:off x="10158344" y="3603362"/>
            <a:ext cx="5333365" cy="104139"/>
          </a:xfrm>
          <a:custGeom>
            <a:avLst/>
            <a:gdLst/>
            <a:ahLst/>
            <a:cxnLst/>
            <a:rect l="l" t="t" r="r" b="b"/>
            <a:pathLst>
              <a:path w="5333365" h="104139">
                <a:moveTo>
                  <a:pt x="5333235" y="103649"/>
                </a:moveTo>
                <a:lnTo>
                  <a:pt x="0" y="103649"/>
                </a:lnTo>
                <a:lnTo>
                  <a:pt x="0" y="0"/>
                </a:lnTo>
                <a:lnTo>
                  <a:pt x="5333235" y="0"/>
                </a:lnTo>
                <a:close/>
              </a:path>
            </a:pathLst>
          </a:custGeom>
          <a:solidFill>
            <a:srgbClr val="2B91D5"/>
          </a:solidFill>
        </p:spPr>
        <p:txBody>
          <a:bodyPr wrap="square" lIns="0" tIns="0" rIns="0" bIns="0" rtlCol="0"/>
          <a:lstStyle/>
          <a:p>
            <a:endParaRPr/>
          </a:p>
        </p:txBody>
      </p:sp>
      <p:sp>
        <p:nvSpPr>
          <p:cNvPr id="12" name="object 12"/>
          <p:cNvSpPr txBox="1">
            <a:spLocks noGrp="1"/>
          </p:cNvSpPr>
          <p:nvPr>
            <p:ph type="title"/>
          </p:nvPr>
        </p:nvSpPr>
        <p:spPr>
          <a:xfrm>
            <a:off x="4686371" y="431070"/>
            <a:ext cx="8831580" cy="970915"/>
          </a:xfrm>
          <a:prstGeom prst="rect">
            <a:avLst/>
          </a:prstGeom>
        </p:spPr>
        <p:txBody>
          <a:bodyPr vert="horz" wrap="square" lIns="0" tIns="13335" rIns="0" bIns="0" rtlCol="0">
            <a:spAutoFit/>
          </a:bodyPr>
          <a:lstStyle/>
          <a:p>
            <a:pPr marL="12700">
              <a:lnSpc>
                <a:spcPct val="100000"/>
              </a:lnSpc>
              <a:spcBef>
                <a:spcPts val="105"/>
              </a:spcBef>
            </a:pPr>
            <a:r>
              <a:rPr sz="6200" spc="-1964" dirty="0">
                <a:solidFill>
                  <a:srgbClr val="B9615B"/>
                </a:solidFill>
                <a:latin typeface="Arial"/>
                <a:cs typeface="Arial"/>
              </a:rPr>
              <a:t>KELOMPOK</a:t>
            </a:r>
            <a:r>
              <a:rPr sz="6200" spc="-715" dirty="0">
                <a:solidFill>
                  <a:srgbClr val="B9615B"/>
                </a:solidFill>
                <a:latin typeface="Arial"/>
                <a:cs typeface="Arial"/>
              </a:rPr>
              <a:t> </a:t>
            </a:r>
            <a:r>
              <a:rPr sz="6200" spc="-1739" dirty="0">
                <a:solidFill>
                  <a:srgbClr val="B9615B"/>
                </a:solidFill>
                <a:latin typeface="Arial"/>
                <a:cs typeface="Arial"/>
              </a:rPr>
              <a:t>RENT</a:t>
            </a:r>
            <a:r>
              <a:rPr sz="4850" spc="-1739" dirty="0">
                <a:solidFill>
                  <a:srgbClr val="B9615B"/>
                </a:solidFill>
                <a:latin typeface="Arial"/>
                <a:cs typeface="Arial"/>
              </a:rPr>
              <a:t>A</a:t>
            </a:r>
            <a:r>
              <a:rPr sz="6200" spc="-1739" dirty="0">
                <a:solidFill>
                  <a:srgbClr val="B9615B"/>
                </a:solidFill>
                <a:latin typeface="Arial"/>
                <a:cs typeface="Arial"/>
              </a:rPr>
              <a:t>N</a:t>
            </a:r>
            <a:r>
              <a:rPr sz="6200" spc="-710" dirty="0">
                <a:solidFill>
                  <a:srgbClr val="B9615B"/>
                </a:solidFill>
                <a:latin typeface="Arial"/>
                <a:cs typeface="Arial"/>
              </a:rPr>
              <a:t> </a:t>
            </a:r>
            <a:r>
              <a:rPr sz="6200" spc="-1820" dirty="0">
                <a:solidFill>
                  <a:srgbClr val="B9615B"/>
                </a:solidFill>
                <a:latin typeface="Arial"/>
                <a:cs typeface="Arial"/>
              </a:rPr>
              <a:t>BERESIKO</a:t>
            </a:r>
            <a:r>
              <a:rPr sz="6200" spc="-710" dirty="0">
                <a:solidFill>
                  <a:srgbClr val="B9615B"/>
                </a:solidFill>
                <a:latin typeface="Arial"/>
                <a:cs typeface="Arial"/>
              </a:rPr>
              <a:t> </a:t>
            </a:r>
            <a:r>
              <a:rPr sz="6200" spc="-1540" dirty="0">
                <a:solidFill>
                  <a:srgbClr val="B9615B"/>
                </a:solidFill>
                <a:latin typeface="Arial"/>
                <a:cs typeface="Arial"/>
              </a:rPr>
              <a:t>COVID</a:t>
            </a:r>
            <a:r>
              <a:rPr sz="4850" spc="-1540" dirty="0">
                <a:solidFill>
                  <a:srgbClr val="B9615B"/>
                </a:solidFill>
                <a:latin typeface="Arial"/>
                <a:cs typeface="Arial"/>
              </a:rPr>
              <a:t>-</a:t>
            </a:r>
            <a:r>
              <a:rPr sz="6200" spc="-1540" dirty="0">
                <a:solidFill>
                  <a:srgbClr val="B9615B"/>
                </a:solidFill>
                <a:latin typeface="Arial"/>
                <a:cs typeface="Arial"/>
              </a:rPr>
              <a:t>19</a:t>
            </a:r>
            <a:endParaRPr sz="6200">
              <a:latin typeface="Arial"/>
              <a:cs typeface="Arial"/>
            </a:endParaRPr>
          </a:p>
        </p:txBody>
      </p:sp>
      <p:sp>
        <p:nvSpPr>
          <p:cNvPr id="13" name="object 13"/>
          <p:cNvSpPr txBox="1"/>
          <p:nvPr/>
        </p:nvSpPr>
        <p:spPr>
          <a:xfrm>
            <a:off x="2601831" y="2372682"/>
            <a:ext cx="4201795" cy="1016000"/>
          </a:xfrm>
          <a:prstGeom prst="rect">
            <a:avLst/>
          </a:prstGeom>
        </p:spPr>
        <p:txBody>
          <a:bodyPr vert="horz" wrap="square" lIns="0" tIns="12065" rIns="0" bIns="0" rtlCol="0">
            <a:spAutoFit/>
          </a:bodyPr>
          <a:lstStyle/>
          <a:p>
            <a:pPr marL="12700" marR="5080">
              <a:lnSpc>
                <a:spcPct val="120400"/>
              </a:lnSpc>
              <a:spcBef>
                <a:spcPts val="95"/>
              </a:spcBef>
            </a:pPr>
            <a:r>
              <a:rPr sz="2700" spc="-65" dirty="0">
                <a:latin typeface="Arial Black"/>
                <a:cs typeface="Arial Black"/>
              </a:rPr>
              <a:t>Individu dengan</a:t>
            </a:r>
            <a:r>
              <a:rPr sz="2700" spc="-735" dirty="0">
                <a:latin typeface="Arial Black"/>
                <a:cs typeface="Arial Black"/>
              </a:rPr>
              <a:t> </a:t>
            </a:r>
            <a:r>
              <a:rPr sz="2700" spc="-140" dirty="0">
                <a:latin typeface="Arial Black"/>
                <a:cs typeface="Arial Black"/>
              </a:rPr>
              <a:t>riwayat  </a:t>
            </a:r>
            <a:r>
              <a:rPr sz="2700" spc="-145" dirty="0">
                <a:latin typeface="Arial Black"/>
                <a:cs typeface="Arial Black"/>
              </a:rPr>
              <a:t>kesehatan</a:t>
            </a:r>
            <a:r>
              <a:rPr sz="2700" spc="-385" dirty="0">
                <a:latin typeface="Arial Black"/>
                <a:cs typeface="Arial Black"/>
              </a:rPr>
              <a:t> </a:t>
            </a:r>
            <a:r>
              <a:rPr sz="2700" spc="-114" dirty="0">
                <a:latin typeface="Arial Black"/>
                <a:cs typeface="Arial Black"/>
              </a:rPr>
              <a:t>tertentu</a:t>
            </a:r>
            <a:endParaRPr sz="2700">
              <a:latin typeface="Arial Black"/>
              <a:cs typeface="Arial Black"/>
            </a:endParaRPr>
          </a:p>
        </p:txBody>
      </p:sp>
      <p:sp>
        <p:nvSpPr>
          <p:cNvPr id="14" name="object 14"/>
          <p:cNvSpPr txBox="1"/>
          <p:nvPr/>
        </p:nvSpPr>
        <p:spPr>
          <a:xfrm>
            <a:off x="5909061" y="3836742"/>
            <a:ext cx="2030730" cy="4712335"/>
          </a:xfrm>
          <a:prstGeom prst="rect">
            <a:avLst/>
          </a:prstGeom>
        </p:spPr>
        <p:txBody>
          <a:bodyPr vert="horz" wrap="square" lIns="0" tIns="6350" rIns="0" bIns="0" rtlCol="0">
            <a:spAutoFit/>
          </a:bodyPr>
          <a:lstStyle/>
          <a:p>
            <a:pPr marL="371475" marR="503555" algn="ctr">
              <a:lnSpc>
                <a:spcPct val="149800"/>
              </a:lnSpc>
              <a:spcBef>
                <a:spcPts val="50"/>
              </a:spcBef>
            </a:pPr>
            <a:r>
              <a:rPr sz="2950" spc="-935" dirty="0">
                <a:solidFill>
                  <a:srgbClr val="4E86BD"/>
                </a:solidFill>
                <a:latin typeface="Arial"/>
                <a:cs typeface="Arial"/>
              </a:rPr>
              <a:t>H</a:t>
            </a:r>
            <a:r>
              <a:rPr sz="2950" spc="-90" dirty="0">
                <a:solidFill>
                  <a:srgbClr val="4E86BD"/>
                </a:solidFill>
                <a:latin typeface="Arial"/>
                <a:cs typeface="Arial"/>
              </a:rPr>
              <a:t>i</a:t>
            </a:r>
            <a:r>
              <a:rPr sz="2950" spc="-590" dirty="0">
                <a:solidFill>
                  <a:srgbClr val="4E86BD"/>
                </a:solidFill>
                <a:latin typeface="Arial"/>
                <a:cs typeface="Arial"/>
              </a:rPr>
              <a:t>p</a:t>
            </a:r>
            <a:r>
              <a:rPr sz="2950" spc="-630" dirty="0">
                <a:solidFill>
                  <a:srgbClr val="4E86BD"/>
                </a:solidFill>
                <a:latin typeface="Arial"/>
                <a:cs typeface="Arial"/>
              </a:rPr>
              <a:t>e</a:t>
            </a:r>
            <a:r>
              <a:rPr sz="2950" spc="-210" dirty="0">
                <a:solidFill>
                  <a:srgbClr val="4E86BD"/>
                </a:solidFill>
                <a:latin typeface="Arial"/>
                <a:cs typeface="Arial"/>
              </a:rPr>
              <a:t>r</a:t>
            </a:r>
            <a:r>
              <a:rPr sz="2950" spc="-50" dirty="0">
                <a:solidFill>
                  <a:srgbClr val="4E86BD"/>
                </a:solidFill>
                <a:latin typeface="Arial"/>
                <a:cs typeface="Arial"/>
              </a:rPr>
              <a:t>t</a:t>
            </a:r>
            <a:r>
              <a:rPr sz="2950" spc="-630" dirty="0">
                <a:solidFill>
                  <a:srgbClr val="4E86BD"/>
                </a:solidFill>
                <a:latin typeface="Arial"/>
                <a:cs typeface="Arial"/>
              </a:rPr>
              <a:t>e</a:t>
            </a:r>
            <a:r>
              <a:rPr sz="2950" spc="-580" dirty="0">
                <a:solidFill>
                  <a:srgbClr val="4E86BD"/>
                </a:solidFill>
                <a:latin typeface="Arial"/>
                <a:cs typeface="Arial"/>
              </a:rPr>
              <a:t>n</a:t>
            </a:r>
            <a:r>
              <a:rPr sz="2950" spc="-509" dirty="0">
                <a:solidFill>
                  <a:srgbClr val="4E86BD"/>
                </a:solidFill>
                <a:latin typeface="Arial"/>
                <a:cs typeface="Arial"/>
              </a:rPr>
              <a:t>s</a:t>
            </a:r>
            <a:r>
              <a:rPr sz="2950" spc="-100" dirty="0">
                <a:solidFill>
                  <a:srgbClr val="4E86BD"/>
                </a:solidFill>
                <a:latin typeface="Arial"/>
                <a:cs typeface="Arial"/>
              </a:rPr>
              <a:t>i  </a:t>
            </a:r>
            <a:r>
              <a:rPr sz="2950" spc="-440" dirty="0">
                <a:solidFill>
                  <a:srgbClr val="4E86BD"/>
                </a:solidFill>
                <a:latin typeface="Arial"/>
                <a:cs typeface="Arial"/>
              </a:rPr>
              <a:t>Ginjal  </a:t>
            </a:r>
            <a:r>
              <a:rPr sz="2950" spc="-555" dirty="0">
                <a:solidFill>
                  <a:srgbClr val="4E86BD"/>
                </a:solidFill>
                <a:latin typeface="Arial"/>
                <a:cs typeface="Arial"/>
              </a:rPr>
              <a:t>Kanker</a:t>
            </a:r>
            <a:endParaRPr sz="2950">
              <a:latin typeface="Arial"/>
              <a:cs typeface="Arial"/>
            </a:endParaRPr>
          </a:p>
          <a:p>
            <a:pPr marL="516890" marR="537845" indent="-19685" algn="ctr">
              <a:lnSpc>
                <a:spcPct val="146600"/>
              </a:lnSpc>
              <a:spcBef>
                <a:spcPts val="325"/>
              </a:spcBef>
            </a:pPr>
            <a:r>
              <a:rPr sz="2950" spc="-545" dirty="0">
                <a:solidFill>
                  <a:srgbClr val="4E86BD"/>
                </a:solidFill>
                <a:latin typeface="Arial"/>
                <a:cs typeface="Arial"/>
              </a:rPr>
              <a:t>Jantung  </a:t>
            </a:r>
            <a:r>
              <a:rPr sz="2950" spc="-960" dirty="0">
                <a:solidFill>
                  <a:srgbClr val="4E86BD"/>
                </a:solidFill>
                <a:latin typeface="Arial"/>
                <a:cs typeface="Arial"/>
              </a:rPr>
              <a:t>D</a:t>
            </a:r>
            <a:r>
              <a:rPr sz="2950" spc="-90" dirty="0">
                <a:solidFill>
                  <a:srgbClr val="4E86BD"/>
                </a:solidFill>
                <a:latin typeface="Arial"/>
                <a:cs typeface="Arial"/>
              </a:rPr>
              <a:t>i</a:t>
            </a:r>
            <a:r>
              <a:rPr sz="2950" spc="-625" dirty="0">
                <a:solidFill>
                  <a:srgbClr val="4E86BD"/>
                </a:solidFill>
                <a:latin typeface="Arial"/>
                <a:cs typeface="Arial"/>
              </a:rPr>
              <a:t>a</a:t>
            </a:r>
            <a:r>
              <a:rPr sz="2950" spc="-590" dirty="0">
                <a:solidFill>
                  <a:srgbClr val="4E86BD"/>
                </a:solidFill>
                <a:latin typeface="Arial"/>
                <a:cs typeface="Arial"/>
              </a:rPr>
              <a:t>b</a:t>
            </a:r>
            <a:r>
              <a:rPr sz="2950" spc="-630" dirty="0">
                <a:solidFill>
                  <a:srgbClr val="4E86BD"/>
                </a:solidFill>
                <a:latin typeface="Arial"/>
                <a:cs typeface="Arial"/>
              </a:rPr>
              <a:t>e</a:t>
            </a:r>
            <a:r>
              <a:rPr sz="2950" spc="-50" dirty="0">
                <a:solidFill>
                  <a:srgbClr val="4E86BD"/>
                </a:solidFill>
                <a:latin typeface="Arial"/>
                <a:cs typeface="Arial"/>
              </a:rPr>
              <a:t>t</a:t>
            </a:r>
            <a:r>
              <a:rPr sz="2950" spc="-630" dirty="0">
                <a:solidFill>
                  <a:srgbClr val="4E86BD"/>
                </a:solidFill>
                <a:latin typeface="Arial"/>
                <a:cs typeface="Arial"/>
              </a:rPr>
              <a:t>e</a:t>
            </a:r>
            <a:r>
              <a:rPr sz="2950" spc="-505" dirty="0">
                <a:solidFill>
                  <a:srgbClr val="4E86BD"/>
                </a:solidFill>
                <a:latin typeface="Arial"/>
                <a:cs typeface="Arial"/>
              </a:rPr>
              <a:t>s</a:t>
            </a:r>
            <a:endParaRPr sz="2950">
              <a:latin typeface="Arial"/>
              <a:cs typeface="Arial"/>
            </a:endParaRPr>
          </a:p>
          <a:p>
            <a:pPr algn="ctr">
              <a:lnSpc>
                <a:spcPct val="100000"/>
              </a:lnSpc>
              <a:spcBef>
                <a:spcPts val="1540"/>
              </a:spcBef>
            </a:pPr>
            <a:r>
              <a:rPr sz="2600" spc="-420" dirty="0">
                <a:solidFill>
                  <a:srgbClr val="4E86BD"/>
                </a:solidFill>
                <a:latin typeface="Arial"/>
                <a:cs typeface="Arial"/>
              </a:rPr>
              <a:t>Penyakit</a:t>
            </a:r>
            <a:r>
              <a:rPr sz="2600" spc="-320" dirty="0">
                <a:solidFill>
                  <a:srgbClr val="4E86BD"/>
                </a:solidFill>
                <a:latin typeface="Arial"/>
                <a:cs typeface="Arial"/>
              </a:rPr>
              <a:t> </a:t>
            </a:r>
            <a:r>
              <a:rPr sz="2600" spc="-470" dirty="0">
                <a:solidFill>
                  <a:srgbClr val="4E86BD"/>
                </a:solidFill>
                <a:latin typeface="Arial"/>
                <a:cs typeface="Arial"/>
              </a:rPr>
              <a:t>Pernafasan</a:t>
            </a:r>
            <a:endParaRPr sz="2600">
              <a:latin typeface="Arial"/>
              <a:cs typeface="Arial"/>
            </a:endParaRPr>
          </a:p>
          <a:p>
            <a:pPr marL="504190">
              <a:lnSpc>
                <a:spcPct val="100000"/>
              </a:lnSpc>
              <a:spcBef>
                <a:spcPts val="2130"/>
              </a:spcBef>
            </a:pPr>
            <a:r>
              <a:rPr sz="2950" spc="-545" dirty="0">
                <a:solidFill>
                  <a:srgbClr val="4E86BD"/>
                </a:solidFill>
                <a:latin typeface="Arial"/>
                <a:cs typeface="Arial"/>
              </a:rPr>
              <a:t>Kehamilan</a:t>
            </a:r>
            <a:endParaRPr sz="2950">
              <a:latin typeface="Arial"/>
              <a:cs typeface="Arial"/>
            </a:endParaRPr>
          </a:p>
        </p:txBody>
      </p:sp>
      <p:grpSp>
        <p:nvGrpSpPr>
          <p:cNvPr id="15" name="object 15"/>
          <p:cNvGrpSpPr/>
          <p:nvPr/>
        </p:nvGrpSpPr>
        <p:grpSpPr>
          <a:xfrm>
            <a:off x="0" y="9027032"/>
            <a:ext cx="18288000" cy="1260475"/>
            <a:chOff x="0" y="9027032"/>
            <a:chExt cx="18288000" cy="1260475"/>
          </a:xfrm>
        </p:grpSpPr>
        <p:sp>
          <p:nvSpPr>
            <p:cNvPr id="16" name="object 16"/>
            <p:cNvSpPr/>
            <p:nvPr/>
          </p:nvSpPr>
          <p:spPr>
            <a:xfrm>
              <a:off x="0" y="9720280"/>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17" name="object 17"/>
            <p:cNvSpPr/>
            <p:nvPr/>
          </p:nvSpPr>
          <p:spPr>
            <a:xfrm>
              <a:off x="2555870" y="9027032"/>
              <a:ext cx="13173089" cy="1259954"/>
            </a:xfrm>
            <a:prstGeom prst="rect">
              <a:avLst/>
            </a:prstGeom>
            <a:blipFill>
              <a:blip r:embed="rId6" cstate="print"/>
              <a:stretch>
                <a:fillRect/>
              </a:stretch>
            </a:blipFill>
          </p:spPr>
          <p:txBody>
            <a:bodyPr wrap="square" lIns="0" tIns="0" rIns="0" bIns="0" rtlCol="0"/>
            <a:lstStyle/>
            <a:p>
              <a:endParaRPr/>
            </a:p>
          </p:txBody>
        </p:sp>
      </p:grpSp>
      <p:sp>
        <p:nvSpPr>
          <p:cNvPr id="18" name="object 18"/>
          <p:cNvSpPr/>
          <p:nvPr/>
        </p:nvSpPr>
        <p:spPr>
          <a:xfrm>
            <a:off x="15940492" y="377723"/>
            <a:ext cx="2009774" cy="781049"/>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14386743" y="185615"/>
            <a:ext cx="1409699" cy="847723"/>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1EDF4"/>
          </a:solidFill>
        </p:spPr>
        <p:txBody>
          <a:bodyPr wrap="square" lIns="0" tIns="0" rIns="0" bIns="0" rtlCol="0"/>
          <a:lstStyle/>
          <a:p>
            <a:endParaRPr/>
          </a:p>
        </p:txBody>
      </p:sp>
      <p:grpSp>
        <p:nvGrpSpPr>
          <p:cNvPr id="3" name="object 3"/>
          <p:cNvGrpSpPr/>
          <p:nvPr/>
        </p:nvGrpSpPr>
        <p:grpSpPr>
          <a:xfrm>
            <a:off x="0" y="1567427"/>
            <a:ext cx="18288000" cy="8719820"/>
            <a:chOff x="0" y="1567427"/>
            <a:chExt cx="18288000" cy="8719820"/>
          </a:xfrm>
        </p:grpSpPr>
        <p:sp>
          <p:nvSpPr>
            <p:cNvPr id="4" name="object 4"/>
            <p:cNvSpPr/>
            <p:nvPr/>
          </p:nvSpPr>
          <p:spPr>
            <a:xfrm>
              <a:off x="492797" y="1972207"/>
              <a:ext cx="8439056" cy="71491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522750" y="1567427"/>
              <a:ext cx="11765250" cy="822489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91153" y="3020125"/>
              <a:ext cx="3657599" cy="288607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4307190" y="3549411"/>
              <a:ext cx="2695574" cy="269555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188671" y="5876940"/>
              <a:ext cx="4854290" cy="411259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1139129" y="6780641"/>
              <a:ext cx="2952749" cy="295274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110332" y="3425144"/>
              <a:ext cx="2486024" cy="2638409"/>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472464" y="5682081"/>
              <a:ext cx="4854290" cy="4112598"/>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2639930" y="5428335"/>
              <a:ext cx="6943709" cy="4619579"/>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0" y="9720310"/>
              <a:ext cx="18288000" cy="567055"/>
            </a:xfrm>
            <a:custGeom>
              <a:avLst/>
              <a:gdLst/>
              <a:ahLst/>
              <a:cxnLst/>
              <a:rect l="l" t="t" r="r" b="b"/>
              <a:pathLst>
                <a:path w="18288000" h="567054">
                  <a:moveTo>
                    <a:pt x="18288000" y="566689"/>
                  </a:moveTo>
                  <a:lnTo>
                    <a:pt x="0" y="566689"/>
                  </a:lnTo>
                  <a:lnTo>
                    <a:pt x="0" y="9213"/>
                  </a:lnTo>
                  <a:lnTo>
                    <a:pt x="239081" y="3469"/>
                  </a:lnTo>
                  <a:lnTo>
                    <a:pt x="645312" y="0"/>
                  </a:lnTo>
                  <a:lnTo>
                    <a:pt x="18288000" y="13273"/>
                  </a:lnTo>
                  <a:lnTo>
                    <a:pt x="18288000" y="566689"/>
                  </a:lnTo>
                  <a:close/>
                </a:path>
              </a:pathLst>
            </a:custGeom>
            <a:solidFill>
              <a:srgbClr val="D9D9D9"/>
            </a:solidFill>
          </p:spPr>
          <p:txBody>
            <a:bodyPr wrap="square" lIns="0" tIns="0" rIns="0" bIns="0" rtlCol="0"/>
            <a:lstStyle/>
            <a:p>
              <a:endParaRPr/>
            </a:p>
          </p:txBody>
        </p:sp>
        <p:sp>
          <p:nvSpPr>
            <p:cNvPr id="14" name="object 14"/>
            <p:cNvSpPr/>
            <p:nvPr/>
          </p:nvSpPr>
          <p:spPr>
            <a:xfrm>
              <a:off x="2555870" y="9027047"/>
              <a:ext cx="13173089" cy="1259951"/>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1396377" y="2376905"/>
              <a:ext cx="12666345" cy="3686810"/>
            </a:xfrm>
            <a:custGeom>
              <a:avLst/>
              <a:gdLst/>
              <a:ahLst/>
              <a:cxnLst/>
              <a:rect l="l" t="t" r="r" b="b"/>
              <a:pathLst>
                <a:path w="12666344" h="3686810">
                  <a:moveTo>
                    <a:pt x="453504" y="590118"/>
                  </a:moveTo>
                  <a:lnTo>
                    <a:pt x="316611" y="590118"/>
                  </a:lnTo>
                  <a:lnTo>
                    <a:pt x="316611" y="0"/>
                  </a:lnTo>
                  <a:lnTo>
                    <a:pt x="227876" y="0"/>
                  </a:lnTo>
                  <a:lnTo>
                    <a:pt x="186283" y="24282"/>
                  </a:lnTo>
                  <a:lnTo>
                    <a:pt x="146062" y="42481"/>
                  </a:lnTo>
                  <a:lnTo>
                    <a:pt x="104825" y="57861"/>
                  </a:lnTo>
                  <a:lnTo>
                    <a:pt x="65227" y="69430"/>
                  </a:lnTo>
                  <a:lnTo>
                    <a:pt x="20713" y="78105"/>
                  </a:lnTo>
                  <a:lnTo>
                    <a:pt x="0" y="80632"/>
                  </a:lnTo>
                  <a:lnTo>
                    <a:pt x="0" y="206324"/>
                  </a:lnTo>
                  <a:lnTo>
                    <a:pt x="151447" y="206324"/>
                  </a:lnTo>
                  <a:lnTo>
                    <a:pt x="151447" y="590118"/>
                  </a:lnTo>
                  <a:lnTo>
                    <a:pt x="838" y="590118"/>
                  </a:lnTo>
                  <a:lnTo>
                    <a:pt x="838" y="739051"/>
                  </a:lnTo>
                  <a:lnTo>
                    <a:pt x="453504" y="739051"/>
                  </a:lnTo>
                  <a:lnTo>
                    <a:pt x="453504" y="590118"/>
                  </a:lnTo>
                  <a:close/>
                </a:path>
                <a:path w="12666344" h="3686810">
                  <a:moveTo>
                    <a:pt x="4713973" y="3396437"/>
                  </a:moveTo>
                  <a:lnTo>
                    <a:pt x="4649165" y="3396437"/>
                  </a:lnTo>
                  <a:lnTo>
                    <a:pt x="4649165" y="3396157"/>
                  </a:lnTo>
                  <a:lnTo>
                    <a:pt x="4649165" y="3114103"/>
                  </a:lnTo>
                  <a:lnTo>
                    <a:pt x="4649165" y="3070542"/>
                  </a:lnTo>
                  <a:lnTo>
                    <a:pt x="4562335" y="3070542"/>
                  </a:lnTo>
                  <a:lnTo>
                    <a:pt x="4567352" y="3052673"/>
                  </a:lnTo>
                  <a:lnTo>
                    <a:pt x="4572000" y="3034919"/>
                  </a:lnTo>
                  <a:lnTo>
                    <a:pt x="4576178" y="3017316"/>
                  </a:lnTo>
                  <a:lnTo>
                    <a:pt x="4579861" y="2999892"/>
                  </a:lnTo>
                  <a:lnTo>
                    <a:pt x="4585157" y="2972828"/>
                  </a:lnTo>
                  <a:lnTo>
                    <a:pt x="4548530" y="2972828"/>
                  </a:lnTo>
                  <a:lnTo>
                    <a:pt x="4548530" y="3114103"/>
                  </a:lnTo>
                  <a:lnTo>
                    <a:pt x="4547184" y="3118612"/>
                  </a:lnTo>
                  <a:lnTo>
                    <a:pt x="4545596" y="3123666"/>
                  </a:lnTo>
                  <a:lnTo>
                    <a:pt x="4540682" y="3140227"/>
                  </a:lnTo>
                  <a:lnTo>
                    <a:pt x="4537075" y="3151682"/>
                  </a:lnTo>
                  <a:lnTo>
                    <a:pt x="4520743" y="3198457"/>
                  </a:lnTo>
                  <a:lnTo>
                    <a:pt x="4503369" y="3242183"/>
                  </a:lnTo>
                  <a:lnTo>
                    <a:pt x="4492231" y="3266008"/>
                  </a:lnTo>
                  <a:lnTo>
                    <a:pt x="4492231" y="3396157"/>
                  </a:lnTo>
                  <a:lnTo>
                    <a:pt x="4422368" y="3396157"/>
                  </a:lnTo>
                  <a:lnTo>
                    <a:pt x="4423156" y="3394824"/>
                  </a:lnTo>
                  <a:lnTo>
                    <a:pt x="4423715" y="3393757"/>
                  </a:lnTo>
                  <a:lnTo>
                    <a:pt x="4447349" y="3350323"/>
                  </a:lnTo>
                  <a:lnTo>
                    <a:pt x="4472673" y="3299549"/>
                  </a:lnTo>
                  <a:lnTo>
                    <a:pt x="4490364" y="3261233"/>
                  </a:lnTo>
                  <a:lnTo>
                    <a:pt x="4508093" y="3220440"/>
                  </a:lnTo>
                  <a:lnTo>
                    <a:pt x="4525416" y="3177832"/>
                  </a:lnTo>
                  <a:lnTo>
                    <a:pt x="4542942" y="3130194"/>
                  </a:lnTo>
                  <a:lnTo>
                    <a:pt x="4548530" y="3114103"/>
                  </a:lnTo>
                  <a:lnTo>
                    <a:pt x="4548530" y="2972828"/>
                  </a:lnTo>
                  <a:lnTo>
                    <a:pt x="4429010" y="2972828"/>
                  </a:lnTo>
                  <a:lnTo>
                    <a:pt x="4424743" y="2989808"/>
                  </a:lnTo>
                  <a:lnTo>
                    <a:pt x="4417568" y="3016935"/>
                  </a:lnTo>
                  <a:lnTo>
                    <a:pt x="4401934" y="3072155"/>
                  </a:lnTo>
                  <a:lnTo>
                    <a:pt x="4384662" y="3127781"/>
                  </a:lnTo>
                  <a:lnTo>
                    <a:pt x="4365942" y="3183318"/>
                  </a:lnTo>
                  <a:lnTo>
                    <a:pt x="4345787" y="3237915"/>
                  </a:lnTo>
                  <a:lnTo>
                    <a:pt x="4324197" y="3291078"/>
                  </a:lnTo>
                  <a:lnTo>
                    <a:pt x="4301490" y="3342157"/>
                  </a:lnTo>
                  <a:lnTo>
                    <a:pt x="4277868" y="3390036"/>
                  </a:lnTo>
                  <a:lnTo>
                    <a:pt x="4265676" y="3412617"/>
                  </a:lnTo>
                  <a:lnTo>
                    <a:pt x="4263021" y="3417684"/>
                  </a:lnTo>
                  <a:lnTo>
                    <a:pt x="4263021" y="3538258"/>
                  </a:lnTo>
                  <a:lnTo>
                    <a:pt x="4492472" y="3538258"/>
                  </a:lnTo>
                  <a:lnTo>
                    <a:pt x="4492472" y="3686454"/>
                  </a:lnTo>
                  <a:lnTo>
                    <a:pt x="4649165" y="3686454"/>
                  </a:lnTo>
                  <a:lnTo>
                    <a:pt x="4649165" y="3538258"/>
                  </a:lnTo>
                  <a:lnTo>
                    <a:pt x="4713973" y="3538258"/>
                  </a:lnTo>
                  <a:lnTo>
                    <a:pt x="4713973" y="3396437"/>
                  </a:lnTo>
                  <a:close/>
                </a:path>
                <a:path w="12666344" h="3686810">
                  <a:moveTo>
                    <a:pt x="6936079" y="871296"/>
                  </a:moveTo>
                  <a:lnTo>
                    <a:pt x="6712204" y="871296"/>
                  </a:lnTo>
                  <a:lnTo>
                    <a:pt x="6714223" y="868705"/>
                  </a:lnTo>
                  <a:lnTo>
                    <a:pt x="6741998" y="835050"/>
                  </a:lnTo>
                  <a:lnTo>
                    <a:pt x="6767373" y="805154"/>
                  </a:lnTo>
                  <a:lnTo>
                    <a:pt x="6780974" y="789025"/>
                  </a:lnTo>
                  <a:lnTo>
                    <a:pt x="6808902" y="754926"/>
                  </a:lnTo>
                  <a:lnTo>
                    <a:pt x="6837527" y="718096"/>
                  </a:lnTo>
                  <a:lnTo>
                    <a:pt x="6864401" y="678675"/>
                  </a:lnTo>
                  <a:lnTo>
                    <a:pt x="6888658" y="636816"/>
                  </a:lnTo>
                  <a:lnTo>
                    <a:pt x="6908889" y="592543"/>
                  </a:lnTo>
                  <a:lnTo>
                    <a:pt x="6924484" y="545782"/>
                  </a:lnTo>
                  <a:lnTo>
                    <a:pt x="6932714" y="496112"/>
                  </a:lnTo>
                  <a:lnTo>
                    <a:pt x="6933692" y="469519"/>
                  </a:lnTo>
                  <a:lnTo>
                    <a:pt x="6932714" y="444601"/>
                  </a:lnTo>
                  <a:lnTo>
                    <a:pt x="6929628" y="420166"/>
                  </a:lnTo>
                  <a:lnTo>
                    <a:pt x="6928955" y="417245"/>
                  </a:lnTo>
                  <a:lnTo>
                    <a:pt x="6924484" y="397522"/>
                  </a:lnTo>
                  <a:lnTo>
                    <a:pt x="6908190" y="357657"/>
                  </a:lnTo>
                  <a:lnTo>
                    <a:pt x="6885152" y="324332"/>
                  </a:lnTo>
                  <a:lnTo>
                    <a:pt x="6856209" y="298577"/>
                  </a:lnTo>
                  <a:lnTo>
                    <a:pt x="6822097" y="279742"/>
                  </a:lnTo>
                  <a:lnTo>
                    <a:pt x="6784086" y="267677"/>
                  </a:lnTo>
                  <a:lnTo>
                    <a:pt x="6744221" y="261734"/>
                  </a:lnTo>
                  <a:lnTo>
                    <a:pt x="6723481" y="260985"/>
                  </a:lnTo>
                  <a:lnTo>
                    <a:pt x="6701561" y="261835"/>
                  </a:lnTo>
                  <a:lnTo>
                    <a:pt x="6659016" y="268655"/>
                  </a:lnTo>
                  <a:lnTo>
                    <a:pt x="6618478" y="282511"/>
                  </a:lnTo>
                  <a:lnTo>
                    <a:pt x="6581686" y="304495"/>
                  </a:lnTo>
                  <a:lnTo>
                    <a:pt x="6550203" y="334467"/>
                  </a:lnTo>
                  <a:lnTo>
                    <a:pt x="6525184" y="372567"/>
                  </a:lnTo>
                  <a:lnTo>
                    <a:pt x="6507251" y="418249"/>
                  </a:lnTo>
                  <a:lnTo>
                    <a:pt x="6498158" y="472173"/>
                  </a:lnTo>
                  <a:lnTo>
                    <a:pt x="6497256" y="496112"/>
                  </a:lnTo>
                  <a:lnTo>
                    <a:pt x="6497282" y="516039"/>
                  </a:lnTo>
                  <a:lnTo>
                    <a:pt x="6497472" y="521195"/>
                  </a:lnTo>
                  <a:lnTo>
                    <a:pt x="6497993" y="528650"/>
                  </a:lnTo>
                  <a:lnTo>
                    <a:pt x="6498755" y="535381"/>
                  </a:lnTo>
                  <a:lnTo>
                    <a:pt x="6499034" y="540004"/>
                  </a:lnTo>
                  <a:lnTo>
                    <a:pt x="6499606" y="544626"/>
                  </a:lnTo>
                  <a:lnTo>
                    <a:pt x="6500495" y="548665"/>
                  </a:lnTo>
                  <a:lnTo>
                    <a:pt x="6504241" y="568604"/>
                  </a:lnTo>
                  <a:lnTo>
                    <a:pt x="6673228" y="568604"/>
                  </a:lnTo>
                  <a:lnTo>
                    <a:pt x="6673329" y="501015"/>
                  </a:lnTo>
                  <a:lnTo>
                    <a:pt x="6673443" y="491375"/>
                  </a:lnTo>
                  <a:lnTo>
                    <a:pt x="6680263" y="449516"/>
                  </a:lnTo>
                  <a:lnTo>
                    <a:pt x="6704406" y="418693"/>
                  </a:lnTo>
                  <a:lnTo>
                    <a:pt x="6710197" y="417245"/>
                  </a:lnTo>
                  <a:lnTo>
                    <a:pt x="6725767" y="417245"/>
                  </a:lnTo>
                  <a:lnTo>
                    <a:pt x="6756400" y="455942"/>
                  </a:lnTo>
                  <a:lnTo>
                    <a:pt x="6756984" y="462876"/>
                  </a:lnTo>
                  <a:lnTo>
                    <a:pt x="6756882" y="472173"/>
                  </a:lnTo>
                  <a:lnTo>
                    <a:pt x="6751256" y="516039"/>
                  </a:lnTo>
                  <a:lnTo>
                    <a:pt x="6734746" y="559930"/>
                  </a:lnTo>
                  <a:lnTo>
                    <a:pt x="6710273" y="603097"/>
                  </a:lnTo>
                  <a:lnTo>
                    <a:pt x="6678981" y="645134"/>
                  </a:lnTo>
                  <a:lnTo>
                    <a:pt x="6642798" y="687870"/>
                  </a:lnTo>
                  <a:lnTo>
                    <a:pt x="6617741" y="716699"/>
                  </a:lnTo>
                  <a:lnTo>
                    <a:pt x="6605181" y="731570"/>
                  </a:lnTo>
                  <a:lnTo>
                    <a:pt x="6580784" y="761530"/>
                  </a:lnTo>
                  <a:lnTo>
                    <a:pt x="6556997" y="793711"/>
                  </a:lnTo>
                  <a:lnTo>
                    <a:pt x="6536004" y="827405"/>
                  </a:lnTo>
                  <a:lnTo>
                    <a:pt x="6517919" y="863549"/>
                  </a:lnTo>
                  <a:lnTo>
                    <a:pt x="6503975" y="901623"/>
                  </a:lnTo>
                  <a:lnTo>
                    <a:pt x="6494475" y="943330"/>
                  </a:lnTo>
                  <a:lnTo>
                    <a:pt x="6491262" y="987412"/>
                  </a:lnTo>
                  <a:lnTo>
                    <a:pt x="6491262" y="1036802"/>
                  </a:lnTo>
                  <a:lnTo>
                    <a:pt x="6936079" y="1036802"/>
                  </a:lnTo>
                  <a:lnTo>
                    <a:pt x="6936079" y="871296"/>
                  </a:lnTo>
                  <a:close/>
                </a:path>
                <a:path w="12666344" h="3686810">
                  <a:moveTo>
                    <a:pt x="11394377" y="3356533"/>
                  </a:moveTo>
                  <a:lnTo>
                    <a:pt x="11393729" y="3333559"/>
                  </a:lnTo>
                  <a:lnTo>
                    <a:pt x="11391735" y="3312020"/>
                  </a:lnTo>
                  <a:lnTo>
                    <a:pt x="11388395" y="3291967"/>
                  </a:lnTo>
                  <a:lnTo>
                    <a:pt x="11384559" y="3276955"/>
                  </a:lnTo>
                  <a:lnTo>
                    <a:pt x="11383670" y="3273450"/>
                  </a:lnTo>
                  <a:lnTo>
                    <a:pt x="11362500" y="3225431"/>
                  </a:lnTo>
                  <a:lnTo>
                    <a:pt x="11331207" y="3190608"/>
                  </a:lnTo>
                  <a:lnTo>
                    <a:pt x="11301679" y="3173450"/>
                  </a:lnTo>
                  <a:lnTo>
                    <a:pt x="11291875" y="3169640"/>
                  </a:lnTo>
                  <a:lnTo>
                    <a:pt x="11277676" y="3165805"/>
                  </a:lnTo>
                  <a:lnTo>
                    <a:pt x="11263020" y="3163493"/>
                  </a:lnTo>
                  <a:lnTo>
                    <a:pt x="11247933" y="3162719"/>
                  </a:lnTo>
                  <a:lnTo>
                    <a:pt x="11232693" y="3163366"/>
                  </a:lnTo>
                  <a:lnTo>
                    <a:pt x="11218596" y="3165322"/>
                  </a:lnTo>
                  <a:lnTo>
                    <a:pt x="11205743" y="3168548"/>
                  </a:lnTo>
                  <a:lnTo>
                    <a:pt x="11194199" y="3173018"/>
                  </a:lnTo>
                  <a:lnTo>
                    <a:pt x="11193983" y="3173234"/>
                  </a:lnTo>
                  <a:lnTo>
                    <a:pt x="11193780" y="3173234"/>
                  </a:lnTo>
                  <a:lnTo>
                    <a:pt x="11193323" y="3173450"/>
                  </a:lnTo>
                  <a:lnTo>
                    <a:pt x="11197920" y="3098673"/>
                  </a:lnTo>
                  <a:lnTo>
                    <a:pt x="11372025" y="3098673"/>
                  </a:lnTo>
                  <a:lnTo>
                    <a:pt x="11372025" y="2972828"/>
                  </a:lnTo>
                  <a:lnTo>
                    <a:pt x="11081487" y="2972828"/>
                  </a:lnTo>
                  <a:lnTo>
                    <a:pt x="11061764" y="3307651"/>
                  </a:lnTo>
                  <a:lnTo>
                    <a:pt x="11181918" y="3324745"/>
                  </a:lnTo>
                  <a:lnTo>
                    <a:pt x="11187519" y="3312020"/>
                  </a:lnTo>
                  <a:lnTo>
                    <a:pt x="11191456" y="3304044"/>
                  </a:lnTo>
                  <a:lnTo>
                    <a:pt x="11217885" y="3276955"/>
                  </a:lnTo>
                  <a:lnTo>
                    <a:pt x="11231270" y="3276955"/>
                  </a:lnTo>
                  <a:lnTo>
                    <a:pt x="11256950" y="3311169"/>
                  </a:lnTo>
                  <a:lnTo>
                    <a:pt x="11262627" y="3356330"/>
                  </a:lnTo>
                  <a:lnTo>
                    <a:pt x="11262385" y="3368281"/>
                  </a:lnTo>
                  <a:lnTo>
                    <a:pt x="11256658" y="3407600"/>
                  </a:lnTo>
                  <a:lnTo>
                    <a:pt x="11236084" y="3441395"/>
                  </a:lnTo>
                  <a:lnTo>
                    <a:pt x="11231931" y="3444011"/>
                  </a:lnTo>
                  <a:lnTo>
                    <a:pt x="11227308" y="3445357"/>
                  </a:lnTo>
                  <a:lnTo>
                    <a:pt x="11216145" y="3445357"/>
                  </a:lnTo>
                  <a:lnTo>
                    <a:pt x="11189056" y="3416198"/>
                  </a:lnTo>
                  <a:lnTo>
                    <a:pt x="11181702" y="3375266"/>
                  </a:lnTo>
                  <a:lnTo>
                    <a:pt x="11181486" y="3346666"/>
                  </a:lnTo>
                  <a:lnTo>
                    <a:pt x="11048175" y="3346666"/>
                  </a:lnTo>
                  <a:lnTo>
                    <a:pt x="11048911" y="3386886"/>
                  </a:lnTo>
                  <a:lnTo>
                    <a:pt x="11054918" y="3427082"/>
                  </a:lnTo>
                  <a:lnTo>
                    <a:pt x="11075111" y="3479419"/>
                  </a:lnTo>
                  <a:lnTo>
                    <a:pt x="11107128" y="3520122"/>
                  </a:lnTo>
                  <a:lnTo>
                    <a:pt x="11150587" y="3547948"/>
                  </a:lnTo>
                  <a:lnTo>
                    <a:pt x="11202784" y="3560927"/>
                  </a:lnTo>
                  <a:lnTo>
                    <a:pt x="11221847" y="3561791"/>
                  </a:lnTo>
                  <a:lnTo>
                    <a:pt x="11241037" y="3560927"/>
                  </a:lnTo>
                  <a:lnTo>
                    <a:pt x="11293323" y="3547948"/>
                  </a:lnTo>
                  <a:lnTo>
                    <a:pt x="11336807" y="3519360"/>
                  </a:lnTo>
                  <a:lnTo>
                    <a:pt x="11368519" y="3476841"/>
                  </a:lnTo>
                  <a:lnTo>
                    <a:pt x="11381575" y="3445357"/>
                  </a:lnTo>
                  <a:lnTo>
                    <a:pt x="11382997" y="3441395"/>
                  </a:lnTo>
                  <a:lnTo>
                    <a:pt x="11387963" y="3422345"/>
                  </a:lnTo>
                  <a:lnTo>
                    <a:pt x="11388077" y="3421735"/>
                  </a:lnTo>
                  <a:lnTo>
                    <a:pt x="11391570" y="3401517"/>
                  </a:lnTo>
                  <a:lnTo>
                    <a:pt x="11393678" y="3379635"/>
                  </a:lnTo>
                  <a:lnTo>
                    <a:pt x="11394377" y="3356533"/>
                  </a:lnTo>
                  <a:close/>
                </a:path>
                <a:path w="12666344" h="3686810">
                  <a:moveTo>
                    <a:pt x="12665748" y="834402"/>
                  </a:moveTo>
                  <a:lnTo>
                    <a:pt x="12661075" y="788568"/>
                  </a:lnTo>
                  <a:lnTo>
                    <a:pt x="12646470" y="740054"/>
                  </a:lnTo>
                  <a:lnTo>
                    <a:pt x="12623419" y="699477"/>
                  </a:lnTo>
                  <a:lnTo>
                    <a:pt x="12592507" y="667270"/>
                  </a:lnTo>
                  <a:lnTo>
                    <a:pt x="12579858" y="657923"/>
                  </a:lnTo>
                  <a:lnTo>
                    <a:pt x="12585891" y="653097"/>
                  </a:lnTo>
                  <a:lnTo>
                    <a:pt x="12588608" y="650392"/>
                  </a:lnTo>
                  <a:lnTo>
                    <a:pt x="12598248" y="641184"/>
                  </a:lnTo>
                  <a:lnTo>
                    <a:pt x="12607252" y="631215"/>
                  </a:lnTo>
                  <a:lnTo>
                    <a:pt x="12629629" y="597179"/>
                  </a:lnTo>
                  <a:lnTo>
                    <a:pt x="12645250" y="556653"/>
                  </a:lnTo>
                  <a:lnTo>
                    <a:pt x="12652896" y="508939"/>
                  </a:lnTo>
                  <a:lnTo>
                    <a:pt x="12653404" y="491248"/>
                  </a:lnTo>
                  <a:lnTo>
                    <a:pt x="12652388" y="464807"/>
                  </a:lnTo>
                  <a:lnTo>
                    <a:pt x="12649378" y="439788"/>
                  </a:lnTo>
                  <a:lnTo>
                    <a:pt x="12645581" y="421932"/>
                  </a:lnTo>
                  <a:lnTo>
                    <a:pt x="12644374" y="416229"/>
                  </a:lnTo>
                  <a:lnTo>
                    <a:pt x="12628397" y="373341"/>
                  </a:lnTo>
                  <a:lnTo>
                    <a:pt x="12605004" y="336727"/>
                  </a:lnTo>
                  <a:lnTo>
                    <a:pt x="12574842" y="306946"/>
                  </a:lnTo>
                  <a:lnTo>
                    <a:pt x="12538786" y="284340"/>
                  </a:lnTo>
                  <a:lnTo>
                    <a:pt x="12497778" y="269240"/>
                  </a:lnTo>
                  <a:lnTo>
                    <a:pt x="12452680" y="261886"/>
                  </a:lnTo>
                  <a:lnTo>
                    <a:pt x="12428538" y="260985"/>
                  </a:lnTo>
                  <a:lnTo>
                    <a:pt x="12405309" y="262001"/>
                  </a:lnTo>
                  <a:lnTo>
                    <a:pt x="12360834" y="270129"/>
                  </a:lnTo>
                  <a:lnTo>
                    <a:pt x="12319876" y="286473"/>
                  </a:lnTo>
                  <a:lnTo>
                    <a:pt x="12284164" y="310108"/>
                  </a:lnTo>
                  <a:lnTo>
                    <a:pt x="12254255" y="340550"/>
                  </a:lnTo>
                  <a:lnTo>
                    <a:pt x="12230951" y="377253"/>
                  </a:lnTo>
                  <a:lnTo>
                    <a:pt x="12214670" y="419455"/>
                  </a:lnTo>
                  <a:lnTo>
                    <a:pt x="12206516" y="466356"/>
                  </a:lnTo>
                  <a:lnTo>
                    <a:pt x="12205500" y="547306"/>
                  </a:lnTo>
                  <a:lnTo>
                    <a:pt x="12388469" y="547306"/>
                  </a:lnTo>
                  <a:lnTo>
                    <a:pt x="12388469" y="500900"/>
                  </a:lnTo>
                  <a:lnTo>
                    <a:pt x="12389688" y="476491"/>
                  </a:lnTo>
                  <a:lnTo>
                    <a:pt x="12401728" y="436689"/>
                  </a:lnTo>
                  <a:lnTo>
                    <a:pt x="12430354" y="421932"/>
                  </a:lnTo>
                  <a:lnTo>
                    <a:pt x="12438977" y="422732"/>
                  </a:lnTo>
                  <a:lnTo>
                    <a:pt x="12466866" y="455345"/>
                  </a:lnTo>
                  <a:lnTo>
                    <a:pt x="12471044" y="496671"/>
                  </a:lnTo>
                  <a:lnTo>
                    <a:pt x="12470752" y="508927"/>
                  </a:lnTo>
                  <a:lnTo>
                    <a:pt x="12463793" y="549046"/>
                  </a:lnTo>
                  <a:lnTo>
                    <a:pt x="12440895" y="582269"/>
                  </a:lnTo>
                  <a:lnTo>
                    <a:pt x="12436081" y="584987"/>
                  </a:lnTo>
                  <a:lnTo>
                    <a:pt x="12430963" y="586193"/>
                  </a:lnTo>
                  <a:lnTo>
                    <a:pt x="12362256" y="586193"/>
                  </a:lnTo>
                  <a:lnTo>
                    <a:pt x="12362256" y="747141"/>
                  </a:lnTo>
                  <a:lnTo>
                    <a:pt x="12431268" y="747141"/>
                  </a:lnTo>
                  <a:lnTo>
                    <a:pt x="12439409" y="748334"/>
                  </a:lnTo>
                  <a:lnTo>
                    <a:pt x="12446927" y="751052"/>
                  </a:lnTo>
                  <a:lnTo>
                    <a:pt x="12453277" y="753186"/>
                  </a:lnTo>
                  <a:lnTo>
                    <a:pt x="12477369" y="788441"/>
                  </a:lnTo>
                  <a:lnTo>
                    <a:pt x="12483109" y="838771"/>
                  </a:lnTo>
                  <a:lnTo>
                    <a:pt x="12482093" y="860374"/>
                  </a:lnTo>
                  <a:lnTo>
                    <a:pt x="12467146" y="905675"/>
                  </a:lnTo>
                  <a:lnTo>
                    <a:pt x="12430049" y="922858"/>
                  </a:lnTo>
                  <a:lnTo>
                    <a:pt x="12414644" y="921143"/>
                  </a:lnTo>
                  <a:lnTo>
                    <a:pt x="12384164" y="892530"/>
                  </a:lnTo>
                  <a:lnTo>
                    <a:pt x="12375553" y="838771"/>
                  </a:lnTo>
                  <a:lnTo>
                    <a:pt x="12375515" y="789330"/>
                  </a:lnTo>
                  <a:lnTo>
                    <a:pt x="12192546" y="789330"/>
                  </a:lnTo>
                  <a:lnTo>
                    <a:pt x="12192660" y="837857"/>
                  </a:lnTo>
                  <a:lnTo>
                    <a:pt x="12196432" y="887361"/>
                  </a:lnTo>
                  <a:lnTo>
                    <a:pt x="12208243" y="935202"/>
                  </a:lnTo>
                  <a:lnTo>
                    <a:pt x="12227865" y="978281"/>
                  </a:lnTo>
                  <a:lnTo>
                    <a:pt x="12254941" y="1014793"/>
                  </a:lnTo>
                  <a:lnTo>
                    <a:pt x="12289460" y="1044397"/>
                  </a:lnTo>
                  <a:lnTo>
                    <a:pt x="12331205" y="1066330"/>
                  </a:lnTo>
                  <a:lnTo>
                    <a:pt x="12378525" y="1079360"/>
                  </a:lnTo>
                  <a:lnTo>
                    <a:pt x="12432182" y="1083792"/>
                  </a:lnTo>
                  <a:lnTo>
                    <a:pt x="12456859" y="1082776"/>
                  </a:lnTo>
                  <a:lnTo>
                    <a:pt x="12503506" y="1074648"/>
                  </a:lnTo>
                  <a:lnTo>
                    <a:pt x="12546267" y="1058379"/>
                  </a:lnTo>
                  <a:lnTo>
                    <a:pt x="12583668" y="1034338"/>
                  </a:lnTo>
                  <a:lnTo>
                    <a:pt x="12614808" y="1003122"/>
                  </a:lnTo>
                  <a:lnTo>
                    <a:pt x="12639218" y="965060"/>
                  </a:lnTo>
                  <a:lnTo>
                    <a:pt x="12655779" y="922858"/>
                  </a:lnTo>
                  <a:lnTo>
                    <a:pt x="12656401" y="921004"/>
                  </a:lnTo>
                  <a:lnTo>
                    <a:pt x="12661760" y="896975"/>
                  </a:lnTo>
                  <a:lnTo>
                    <a:pt x="12664974" y="871651"/>
                  </a:lnTo>
                  <a:lnTo>
                    <a:pt x="12665748" y="852639"/>
                  </a:lnTo>
                  <a:lnTo>
                    <a:pt x="12665748" y="834402"/>
                  </a:lnTo>
                  <a:close/>
                </a:path>
              </a:pathLst>
            </a:custGeom>
            <a:solidFill>
              <a:srgbClr val="4E86BD"/>
            </a:solidFill>
          </p:spPr>
          <p:txBody>
            <a:bodyPr wrap="square" lIns="0" tIns="0" rIns="0" bIns="0" rtlCol="0"/>
            <a:lstStyle/>
            <a:p>
              <a:endParaRPr/>
            </a:p>
          </p:txBody>
        </p:sp>
      </p:grpSp>
      <p:sp>
        <p:nvSpPr>
          <p:cNvPr id="16" name="object 16"/>
          <p:cNvSpPr txBox="1"/>
          <p:nvPr/>
        </p:nvSpPr>
        <p:spPr>
          <a:xfrm>
            <a:off x="1846890" y="2504911"/>
            <a:ext cx="2146935" cy="458470"/>
          </a:xfrm>
          <a:prstGeom prst="rect">
            <a:avLst/>
          </a:prstGeom>
        </p:spPr>
        <p:txBody>
          <a:bodyPr vert="horz" wrap="square" lIns="0" tIns="17145" rIns="0" bIns="0" rtlCol="0">
            <a:spAutoFit/>
          </a:bodyPr>
          <a:lstStyle/>
          <a:p>
            <a:pPr marL="12700">
              <a:lnSpc>
                <a:spcPct val="100000"/>
              </a:lnSpc>
              <a:spcBef>
                <a:spcPts val="135"/>
              </a:spcBef>
            </a:pPr>
            <a:r>
              <a:rPr sz="2800" i="1" u="heavy" spc="-90" dirty="0">
                <a:uFill>
                  <a:solidFill>
                    <a:srgbClr val="000000"/>
                  </a:solidFill>
                </a:uFill>
                <a:latin typeface="Trebuchet MS"/>
                <a:cs typeface="Trebuchet MS"/>
              </a:rPr>
              <a:t>Sta</a:t>
            </a:r>
            <a:r>
              <a:rPr sz="2800" i="1" spc="-90" dirty="0">
                <a:latin typeface="Trebuchet MS"/>
                <a:cs typeface="Trebuchet MS"/>
              </a:rPr>
              <a:t>y</a:t>
            </a:r>
            <a:r>
              <a:rPr sz="2800" i="1" u="heavy" spc="-90" dirty="0">
                <a:uFill>
                  <a:solidFill>
                    <a:srgbClr val="000000"/>
                  </a:solidFill>
                </a:uFill>
                <a:latin typeface="Trebuchet MS"/>
                <a:cs typeface="Trebuchet MS"/>
              </a:rPr>
              <a:t> </a:t>
            </a:r>
            <a:r>
              <a:rPr sz="2800" i="1" u="heavy" spc="-35" dirty="0">
                <a:uFill>
                  <a:solidFill>
                    <a:srgbClr val="000000"/>
                  </a:solidFill>
                </a:uFill>
                <a:latin typeface="Trebuchet MS"/>
                <a:cs typeface="Trebuchet MS"/>
              </a:rPr>
              <a:t>at</a:t>
            </a:r>
            <a:r>
              <a:rPr sz="2800" i="1" u="heavy" spc="-305" dirty="0">
                <a:uFill>
                  <a:solidFill>
                    <a:srgbClr val="000000"/>
                  </a:solidFill>
                </a:uFill>
                <a:latin typeface="Trebuchet MS"/>
                <a:cs typeface="Trebuchet MS"/>
              </a:rPr>
              <a:t> </a:t>
            </a:r>
            <a:r>
              <a:rPr sz="2800" i="1" u="heavy" spc="10" dirty="0">
                <a:uFill>
                  <a:solidFill>
                    <a:srgbClr val="000000"/>
                  </a:solidFill>
                </a:uFill>
                <a:latin typeface="Trebuchet MS"/>
                <a:cs typeface="Trebuchet MS"/>
              </a:rPr>
              <a:t>home</a:t>
            </a:r>
            <a:endParaRPr sz="2800">
              <a:latin typeface="Trebuchet MS"/>
              <a:cs typeface="Trebuchet MS"/>
            </a:endParaRPr>
          </a:p>
        </p:txBody>
      </p:sp>
      <p:sp>
        <p:nvSpPr>
          <p:cNvPr id="17" name="object 17"/>
          <p:cNvSpPr txBox="1"/>
          <p:nvPr/>
        </p:nvSpPr>
        <p:spPr>
          <a:xfrm>
            <a:off x="4798653" y="6021756"/>
            <a:ext cx="2330450" cy="452120"/>
          </a:xfrm>
          <a:prstGeom prst="rect">
            <a:avLst/>
          </a:prstGeom>
        </p:spPr>
        <p:txBody>
          <a:bodyPr vert="horz" wrap="square" lIns="0" tIns="12700" rIns="0" bIns="0" rtlCol="0">
            <a:spAutoFit/>
          </a:bodyPr>
          <a:lstStyle/>
          <a:p>
            <a:pPr marL="12700">
              <a:lnSpc>
                <a:spcPct val="100000"/>
              </a:lnSpc>
              <a:spcBef>
                <a:spcPts val="100"/>
              </a:spcBef>
            </a:pPr>
            <a:r>
              <a:rPr sz="2800" i="1" u="heavy" dirty="0">
                <a:uFill>
                  <a:solidFill>
                    <a:srgbClr val="000000"/>
                  </a:solidFill>
                </a:uFill>
                <a:latin typeface="Trebuchet MS"/>
                <a:cs typeface="Trebuchet MS"/>
              </a:rPr>
              <a:t>Men</a:t>
            </a:r>
            <a:r>
              <a:rPr sz="2800" i="1" dirty="0">
                <a:latin typeface="Trebuchet MS"/>
                <a:cs typeface="Trebuchet MS"/>
              </a:rPr>
              <a:t>j</a:t>
            </a:r>
            <a:r>
              <a:rPr sz="2800" i="1" u="heavy" dirty="0">
                <a:uFill>
                  <a:solidFill>
                    <a:srgbClr val="000000"/>
                  </a:solidFill>
                </a:uFill>
                <a:latin typeface="Trebuchet MS"/>
                <a:cs typeface="Trebuchet MS"/>
              </a:rPr>
              <a:t>a</a:t>
            </a:r>
            <a:r>
              <a:rPr sz="2800" i="1" dirty="0">
                <a:latin typeface="Trebuchet MS"/>
                <a:cs typeface="Trebuchet MS"/>
              </a:rPr>
              <a:t>g</a:t>
            </a:r>
            <a:r>
              <a:rPr sz="2800" i="1" u="heavy" dirty="0">
                <a:uFill>
                  <a:solidFill>
                    <a:srgbClr val="000000"/>
                  </a:solidFill>
                </a:uFill>
                <a:latin typeface="Trebuchet MS"/>
                <a:cs typeface="Trebuchet MS"/>
              </a:rPr>
              <a:t>a</a:t>
            </a:r>
            <a:r>
              <a:rPr sz="2800" i="1" u="heavy" spc="-155" dirty="0">
                <a:uFill>
                  <a:solidFill>
                    <a:srgbClr val="000000"/>
                  </a:solidFill>
                </a:uFill>
                <a:latin typeface="Trebuchet MS"/>
                <a:cs typeface="Trebuchet MS"/>
              </a:rPr>
              <a:t> </a:t>
            </a:r>
            <a:r>
              <a:rPr sz="2800" i="1" u="heavy" spc="-15" dirty="0">
                <a:uFill>
                  <a:solidFill>
                    <a:srgbClr val="000000"/>
                  </a:solidFill>
                </a:uFill>
                <a:latin typeface="Trebuchet MS"/>
                <a:cs typeface="Trebuchet MS"/>
              </a:rPr>
              <a:t>Jarak</a:t>
            </a:r>
            <a:endParaRPr sz="2800">
              <a:latin typeface="Trebuchet MS"/>
              <a:cs typeface="Trebuchet MS"/>
            </a:endParaRPr>
          </a:p>
        </p:txBody>
      </p:sp>
      <p:sp>
        <p:nvSpPr>
          <p:cNvPr id="18" name="object 18"/>
          <p:cNvSpPr/>
          <p:nvPr/>
        </p:nvSpPr>
        <p:spPr>
          <a:xfrm>
            <a:off x="15363961" y="2970300"/>
            <a:ext cx="1705610" cy="29845"/>
          </a:xfrm>
          <a:custGeom>
            <a:avLst/>
            <a:gdLst/>
            <a:ahLst/>
            <a:cxnLst/>
            <a:rect l="l" t="t" r="r" b="b"/>
            <a:pathLst>
              <a:path w="1705609" h="29844">
                <a:moveTo>
                  <a:pt x="1705255" y="29724"/>
                </a:moveTo>
                <a:lnTo>
                  <a:pt x="0" y="29724"/>
                </a:lnTo>
                <a:lnTo>
                  <a:pt x="0" y="0"/>
                </a:lnTo>
                <a:lnTo>
                  <a:pt x="1705255" y="0"/>
                </a:lnTo>
                <a:lnTo>
                  <a:pt x="1705255" y="29724"/>
                </a:lnTo>
                <a:close/>
              </a:path>
            </a:pathLst>
          </a:custGeom>
          <a:solidFill>
            <a:srgbClr val="000000"/>
          </a:solidFill>
        </p:spPr>
        <p:txBody>
          <a:bodyPr wrap="square" lIns="0" tIns="0" rIns="0" bIns="0" rtlCol="0"/>
          <a:lstStyle/>
          <a:p>
            <a:endParaRPr/>
          </a:p>
        </p:txBody>
      </p:sp>
      <p:sp>
        <p:nvSpPr>
          <p:cNvPr id="19" name="object 19"/>
          <p:cNvSpPr txBox="1"/>
          <p:nvPr/>
        </p:nvSpPr>
        <p:spPr>
          <a:xfrm>
            <a:off x="14225482" y="2618294"/>
            <a:ext cx="2856865" cy="406400"/>
          </a:xfrm>
          <a:prstGeom prst="rect">
            <a:avLst/>
          </a:prstGeom>
        </p:spPr>
        <p:txBody>
          <a:bodyPr vert="horz" wrap="square" lIns="0" tIns="12065" rIns="0" bIns="0" rtlCol="0">
            <a:spAutoFit/>
          </a:bodyPr>
          <a:lstStyle/>
          <a:p>
            <a:pPr marL="12700">
              <a:lnSpc>
                <a:spcPct val="100000"/>
              </a:lnSpc>
              <a:spcBef>
                <a:spcPts val="95"/>
              </a:spcBef>
            </a:pPr>
            <a:r>
              <a:rPr sz="2500" i="1" u="heavy" spc="-40" dirty="0">
                <a:uFill>
                  <a:solidFill>
                    <a:srgbClr val="000000"/>
                  </a:solidFill>
                </a:uFill>
                <a:latin typeface="Trebuchet MS"/>
                <a:cs typeface="Trebuchet MS"/>
              </a:rPr>
              <a:t>menutu</a:t>
            </a:r>
            <a:r>
              <a:rPr sz="2500" i="1" spc="-40" dirty="0">
                <a:latin typeface="Trebuchet MS"/>
                <a:cs typeface="Trebuchet MS"/>
              </a:rPr>
              <a:t>p </a:t>
            </a:r>
            <a:r>
              <a:rPr sz="2500" i="1" spc="-85" dirty="0">
                <a:latin typeface="Trebuchet MS"/>
                <a:cs typeface="Trebuchet MS"/>
              </a:rPr>
              <a:t>mulut</a:t>
            </a:r>
            <a:r>
              <a:rPr sz="2500" i="1" spc="-185" dirty="0">
                <a:latin typeface="Trebuchet MS"/>
                <a:cs typeface="Trebuchet MS"/>
              </a:rPr>
              <a:t> </a:t>
            </a:r>
            <a:r>
              <a:rPr sz="2500" i="1" spc="35" dirty="0">
                <a:latin typeface="Trebuchet MS"/>
                <a:cs typeface="Trebuchet MS"/>
              </a:rPr>
              <a:t>saat</a:t>
            </a:r>
            <a:endParaRPr sz="2500">
              <a:latin typeface="Trebuchet MS"/>
              <a:cs typeface="Trebuchet MS"/>
            </a:endParaRPr>
          </a:p>
        </p:txBody>
      </p:sp>
      <p:sp>
        <p:nvSpPr>
          <p:cNvPr id="20" name="object 20"/>
          <p:cNvSpPr txBox="1"/>
          <p:nvPr/>
        </p:nvSpPr>
        <p:spPr>
          <a:xfrm>
            <a:off x="14729638" y="3056731"/>
            <a:ext cx="1848485" cy="406400"/>
          </a:xfrm>
          <a:prstGeom prst="rect">
            <a:avLst/>
          </a:prstGeom>
        </p:spPr>
        <p:txBody>
          <a:bodyPr vert="horz" wrap="square" lIns="0" tIns="12065" rIns="0" bIns="0" rtlCol="0">
            <a:spAutoFit/>
          </a:bodyPr>
          <a:lstStyle/>
          <a:p>
            <a:pPr marL="12700">
              <a:lnSpc>
                <a:spcPct val="100000"/>
              </a:lnSpc>
              <a:spcBef>
                <a:spcPts val="95"/>
              </a:spcBef>
            </a:pPr>
            <a:r>
              <a:rPr sz="2500" i="1" u="heavy" spc="-30" dirty="0">
                <a:uFill>
                  <a:solidFill>
                    <a:srgbClr val="000000"/>
                  </a:solidFill>
                </a:uFill>
                <a:latin typeface="Trebuchet MS"/>
                <a:cs typeface="Trebuchet MS"/>
              </a:rPr>
              <a:t>bersin/batuk</a:t>
            </a:r>
            <a:endParaRPr sz="2500">
              <a:latin typeface="Trebuchet MS"/>
              <a:cs typeface="Trebuchet MS"/>
            </a:endParaRPr>
          </a:p>
        </p:txBody>
      </p:sp>
      <p:sp>
        <p:nvSpPr>
          <p:cNvPr id="21" name="object 21"/>
          <p:cNvSpPr txBox="1"/>
          <p:nvPr/>
        </p:nvSpPr>
        <p:spPr>
          <a:xfrm>
            <a:off x="8394855" y="2461396"/>
            <a:ext cx="2209800" cy="883919"/>
          </a:xfrm>
          <a:prstGeom prst="rect">
            <a:avLst/>
          </a:prstGeom>
        </p:spPr>
        <p:txBody>
          <a:bodyPr vert="horz" wrap="square" lIns="0" tIns="12700" rIns="0" bIns="0" rtlCol="0">
            <a:spAutoFit/>
          </a:bodyPr>
          <a:lstStyle/>
          <a:p>
            <a:pPr marL="86995" marR="5080" indent="-74930">
              <a:lnSpc>
                <a:spcPct val="114900"/>
              </a:lnSpc>
              <a:spcBef>
                <a:spcPts val="100"/>
              </a:spcBef>
            </a:pPr>
            <a:r>
              <a:rPr sz="2450" i="1" u="heavy" spc="-10" dirty="0">
                <a:uFill>
                  <a:solidFill>
                    <a:srgbClr val="000000"/>
                  </a:solidFill>
                </a:uFill>
                <a:latin typeface="Trebuchet MS"/>
                <a:cs typeface="Trebuchet MS"/>
              </a:rPr>
              <a:t>Mencuci</a:t>
            </a:r>
            <a:r>
              <a:rPr sz="2450" i="1" u="heavy" spc="-175" dirty="0">
                <a:uFill>
                  <a:solidFill>
                    <a:srgbClr val="000000"/>
                  </a:solidFill>
                </a:uFill>
                <a:latin typeface="Trebuchet MS"/>
                <a:cs typeface="Trebuchet MS"/>
              </a:rPr>
              <a:t> </a:t>
            </a:r>
            <a:r>
              <a:rPr sz="2450" i="1" u="heavy" spc="25" dirty="0">
                <a:uFill>
                  <a:solidFill>
                    <a:srgbClr val="000000"/>
                  </a:solidFill>
                </a:uFill>
                <a:latin typeface="Trebuchet MS"/>
                <a:cs typeface="Trebuchet MS"/>
              </a:rPr>
              <a:t>tan</a:t>
            </a:r>
            <a:r>
              <a:rPr sz="2450" i="1" spc="25" dirty="0">
                <a:latin typeface="Trebuchet MS"/>
                <a:cs typeface="Trebuchet MS"/>
              </a:rPr>
              <a:t>g</a:t>
            </a:r>
            <a:r>
              <a:rPr sz="2450" i="1" u="heavy" spc="25" dirty="0">
                <a:uFill>
                  <a:solidFill>
                    <a:srgbClr val="000000"/>
                  </a:solidFill>
                </a:uFill>
                <a:latin typeface="Trebuchet MS"/>
                <a:cs typeface="Trebuchet MS"/>
              </a:rPr>
              <a:t>an </a:t>
            </a:r>
            <a:r>
              <a:rPr sz="2450" i="1" spc="25" dirty="0">
                <a:latin typeface="Trebuchet MS"/>
                <a:cs typeface="Trebuchet MS"/>
              </a:rPr>
              <a:t> </a:t>
            </a:r>
            <a:r>
              <a:rPr sz="2450" i="1" u="heavy" spc="30" dirty="0">
                <a:uFill>
                  <a:solidFill>
                    <a:srgbClr val="000000"/>
                  </a:solidFill>
                </a:uFill>
                <a:latin typeface="Trebuchet MS"/>
                <a:cs typeface="Trebuchet MS"/>
              </a:rPr>
              <a:t>den</a:t>
            </a:r>
            <a:r>
              <a:rPr sz="2450" i="1" spc="30" dirty="0">
                <a:latin typeface="Trebuchet MS"/>
                <a:cs typeface="Trebuchet MS"/>
              </a:rPr>
              <a:t>g</a:t>
            </a:r>
            <a:r>
              <a:rPr sz="2450" i="1" u="heavy" spc="30" dirty="0">
                <a:uFill>
                  <a:solidFill>
                    <a:srgbClr val="000000"/>
                  </a:solidFill>
                </a:uFill>
                <a:latin typeface="Trebuchet MS"/>
                <a:cs typeface="Trebuchet MS"/>
              </a:rPr>
              <a:t>an</a:t>
            </a:r>
            <a:r>
              <a:rPr sz="2450" i="1" u="heavy" spc="-120" dirty="0">
                <a:uFill>
                  <a:solidFill>
                    <a:srgbClr val="000000"/>
                  </a:solidFill>
                </a:uFill>
                <a:latin typeface="Trebuchet MS"/>
                <a:cs typeface="Trebuchet MS"/>
              </a:rPr>
              <a:t> </a:t>
            </a:r>
            <a:r>
              <a:rPr sz="2450" i="1" u="heavy" spc="50" dirty="0">
                <a:uFill>
                  <a:solidFill>
                    <a:srgbClr val="000000"/>
                  </a:solidFill>
                </a:uFill>
                <a:latin typeface="Trebuchet MS"/>
                <a:cs typeface="Trebuchet MS"/>
              </a:rPr>
              <a:t>sabun</a:t>
            </a:r>
            <a:endParaRPr sz="2450">
              <a:latin typeface="Trebuchet MS"/>
              <a:cs typeface="Trebuchet MS"/>
            </a:endParaRPr>
          </a:p>
        </p:txBody>
      </p:sp>
      <p:sp>
        <p:nvSpPr>
          <p:cNvPr id="22" name="object 22"/>
          <p:cNvSpPr txBox="1"/>
          <p:nvPr/>
        </p:nvSpPr>
        <p:spPr>
          <a:xfrm>
            <a:off x="10966152" y="5874453"/>
            <a:ext cx="3377565" cy="796925"/>
          </a:xfrm>
          <a:prstGeom prst="rect">
            <a:avLst/>
          </a:prstGeom>
        </p:spPr>
        <p:txBody>
          <a:bodyPr vert="horz" wrap="square" lIns="0" tIns="12700" rIns="0" bIns="0" rtlCol="0">
            <a:spAutoFit/>
          </a:bodyPr>
          <a:lstStyle/>
          <a:p>
            <a:pPr marL="822960" marR="5080" indent="-810895">
              <a:lnSpc>
                <a:spcPct val="114999"/>
              </a:lnSpc>
              <a:spcBef>
                <a:spcPts val="100"/>
              </a:spcBef>
            </a:pPr>
            <a:r>
              <a:rPr sz="2200" i="1" u="heavy" spc="35" dirty="0">
                <a:uFill>
                  <a:solidFill>
                    <a:srgbClr val="000000"/>
                  </a:solidFill>
                </a:uFill>
                <a:latin typeface="Trebuchet MS"/>
                <a:cs typeface="Trebuchet MS"/>
              </a:rPr>
              <a:t>Men</a:t>
            </a:r>
            <a:r>
              <a:rPr sz="2200" i="1" spc="35" dirty="0">
                <a:latin typeface="Trebuchet MS"/>
                <a:cs typeface="Trebuchet MS"/>
              </a:rPr>
              <a:t>gg</a:t>
            </a:r>
            <a:r>
              <a:rPr sz="2200" i="1" u="heavy" spc="35" dirty="0">
                <a:uFill>
                  <a:solidFill>
                    <a:srgbClr val="000000"/>
                  </a:solidFill>
                </a:uFill>
                <a:latin typeface="Trebuchet MS"/>
                <a:cs typeface="Trebuchet MS"/>
              </a:rPr>
              <a:t>unakan </a:t>
            </a:r>
            <a:r>
              <a:rPr sz="2200" i="1" u="heavy" spc="10" dirty="0">
                <a:uFill>
                  <a:solidFill>
                    <a:srgbClr val="000000"/>
                  </a:solidFill>
                </a:uFill>
                <a:latin typeface="Trebuchet MS"/>
                <a:cs typeface="Trebuchet MS"/>
              </a:rPr>
              <a:t>masker</a:t>
            </a:r>
            <a:r>
              <a:rPr sz="2200" i="1" u="heavy" spc="-260" dirty="0">
                <a:uFill>
                  <a:solidFill>
                    <a:srgbClr val="000000"/>
                  </a:solidFill>
                </a:uFill>
                <a:latin typeface="Trebuchet MS"/>
                <a:cs typeface="Trebuchet MS"/>
              </a:rPr>
              <a:t> </a:t>
            </a:r>
            <a:r>
              <a:rPr sz="2200" i="1" u="heavy" spc="35" dirty="0">
                <a:uFill>
                  <a:solidFill>
                    <a:srgbClr val="000000"/>
                  </a:solidFill>
                </a:uFill>
                <a:latin typeface="Trebuchet MS"/>
                <a:cs typeface="Trebuchet MS"/>
              </a:rPr>
              <a:t>saat </a:t>
            </a:r>
            <a:r>
              <a:rPr sz="2200" i="1" spc="35" dirty="0">
                <a:latin typeface="Trebuchet MS"/>
                <a:cs typeface="Trebuchet MS"/>
              </a:rPr>
              <a:t> </a:t>
            </a:r>
            <a:r>
              <a:rPr sz="2200" i="1" u="heavy" spc="-35" dirty="0">
                <a:uFill>
                  <a:solidFill>
                    <a:srgbClr val="000000"/>
                  </a:solidFill>
                </a:uFill>
                <a:latin typeface="Trebuchet MS"/>
                <a:cs typeface="Trebuchet MS"/>
              </a:rPr>
              <a:t>keluar</a:t>
            </a:r>
            <a:r>
              <a:rPr sz="2200" i="1" u="heavy" spc="-85" dirty="0">
                <a:uFill>
                  <a:solidFill>
                    <a:srgbClr val="000000"/>
                  </a:solidFill>
                </a:uFill>
                <a:latin typeface="Trebuchet MS"/>
                <a:cs typeface="Trebuchet MS"/>
              </a:rPr>
              <a:t> </a:t>
            </a:r>
            <a:r>
              <a:rPr sz="2200" i="1" u="heavy" spc="-10" dirty="0">
                <a:uFill>
                  <a:solidFill>
                    <a:srgbClr val="000000"/>
                  </a:solidFill>
                </a:uFill>
                <a:latin typeface="Trebuchet MS"/>
                <a:cs typeface="Trebuchet MS"/>
              </a:rPr>
              <a:t>rumah</a:t>
            </a:r>
            <a:endParaRPr sz="2200">
              <a:latin typeface="Trebuchet MS"/>
              <a:cs typeface="Trebuchet MS"/>
            </a:endParaRPr>
          </a:p>
        </p:txBody>
      </p:sp>
      <p:sp>
        <p:nvSpPr>
          <p:cNvPr id="23" name="object 23"/>
          <p:cNvSpPr txBox="1">
            <a:spLocks noGrp="1"/>
          </p:cNvSpPr>
          <p:nvPr>
            <p:ph type="title"/>
          </p:nvPr>
        </p:nvSpPr>
        <p:spPr>
          <a:xfrm>
            <a:off x="6555947" y="431073"/>
            <a:ext cx="5176520" cy="970915"/>
          </a:xfrm>
          <a:prstGeom prst="rect">
            <a:avLst/>
          </a:prstGeom>
        </p:spPr>
        <p:txBody>
          <a:bodyPr vert="horz" wrap="square" lIns="0" tIns="13335" rIns="0" bIns="0" rtlCol="0">
            <a:spAutoFit/>
          </a:bodyPr>
          <a:lstStyle/>
          <a:p>
            <a:pPr marL="12700">
              <a:lnSpc>
                <a:spcPct val="100000"/>
              </a:lnSpc>
              <a:spcBef>
                <a:spcPts val="105"/>
              </a:spcBef>
            </a:pPr>
            <a:r>
              <a:rPr sz="6200" spc="-1795" dirty="0">
                <a:solidFill>
                  <a:srgbClr val="B9615B"/>
                </a:solidFill>
                <a:latin typeface="Arial"/>
                <a:cs typeface="Arial"/>
              </a:rPr>
              <a:t>PENCEG</a:t>
            </a:r>
            <a:r>
              <a:rPr sz="4850" spc="-1795" dirty="0">
                <a:solidFill>
                  <a:srgbClr val="B9615B"/>
                </a:solidFill>
                <a:latin typeface="Arial"/>
                <a:cs typeface="Arial"/>
              </a:rPr>
              <a:t>A</a:t>
            </a:r>
            <a:r>
              <a:rPr sz="6200" spc="-1795" dirty="0">
                <a:solidFill>
                  <a:srgbClr val="B9615B"/>
                </a:solidFill>
                <a:latin typeface="Arial"/>
                <a:cs typeface="Arial"/>
              </a:rPr>
              <a:t>H</a:t>
            </a:r>
            <a:r>
              <a:rPr sz="4850" spc="-1795" dirty="0">
                <a:solidFill>
                  <a:srgbClr val="B9615B"/>
                </a:solidFill>
                <a:latin typeface="Arial"/>
                <a:cs typeface="Arial"/>
              </a:rPr>
              <a:t>A</a:t>
            </a:r>
            <a:r>
              <a:rPr sz="6200" spc="-1795" dirty="0">
                <a:solidFill>
                  <a:srgbClr val="B9615B"/>
                </a:solidFill>
                <a:latin typeface="Arial"/>
                <a:cs typeface="Arial"/>
              </a:rPr>
              <a:t>N</a:t>
            </a:r>
            <a:r>
              <a:rPr sz="6200" spc="-755" dirty="0">
                <a:solidFill>
                  <a:srgbClr val="B9615B"/>
                </a:solidFill>
                <a:latin typeface="Arial"/>
                <a:cs typeface="Arial"/>
              </a:rPr>
              <a:t> </a:t>
            </a:r>
            <a:r>
              <a:rPr sz="6200" spc="-1540" dirty="0">
                <a:solidFill>
                  <a:srgbClr val="B9615B"/>
                </a:solidFill>
                <a:latin typeface="Arial"/>
                <a:cs typeface="Arial"/>
              </a:rPr>
              <a:t>COVID</a:t>
            </a:r>
            <a:r>
              <a:rPr sz="4850" spc="-1540" dirty="0">
                <a:solidFill>
                  <a:srgbClr val="B9615B"/>
                </a:solidFill>
                <a:latin typeface="Arial"/>
                <a:cs typeface="Arial"/>
              </a:rPr>
              <a:t>-</a:t>
            </a:r>
            <a:r>
              <a:rPr sz="6200" spc="-1540" dirty="0">
                <a:solidFill>
                  <a:srgbClr val="B9615B"/>
                </a:solidFill>
                <a:latin typeface="Arial"/>
                <a:cs typeface="Arial"/>
              </a:rPr>
              <a:t>19</a:t>
            </a:r>
            <a:endParaRPr sz="6200">
              <a:latin typeface="Arial"/>
              <a:cs typeface="Arial"/>
            </a:endParaRPr>
          </a:p>
        </p:txBody>
      </p:sp>
      <p:sp>
        <p:nvSpPr>
          <p:cNvPr id="24" name="object 24"/>
          <p:cNvSpPr/>
          <p:nvPr/>
        </p:nvSpPr>
        <p:spPr>
          <a:xfrm>
            <a:off x="15940492" y="377723"/>
            <a:ext cx="2009774" cy="781049"/>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14386743" y="185618"/>
            <a:ext cx="1409699" cy="847723"/>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451525" y="0"/>
            <a:ext cx="9836785" cy="10287000"/>
          </a:xfrm>
          <a:custGeom>
            <a:avLst/>
            <a:gdLst/>
            <a:ahLst/>
            <a:cxnLst/>
            <a:rect l="l" t="t" r="r" b="b"/>
            <a:pathLst>
              <a:path w="9836785" h="10287000">
                <a:moveTo>
                  <a:pt x="9836474" y="10286999"/>
                </a:moveTo>
                <a:lnTo>
                  <a:pt x="0" y="10286999"/>
                </a:lnTo>
                <a:lnTo>
                  <a:pt x="0" y="0"/>
                </a:lnTo>
                <a:lnTo>
                  <a:pt x="9836474" y="0"/>
                </a:lnTo>
                <a:lnTo>
                  <a:pt x="9836474" y="10286999"/>
                </a:lnTo>
                <a:close/>
              </a:path>
            </a:pathLst>
          </a:custGeom>
          <a:solidFill>
            <a:srgbClr val="D1EDF4"/>
          </a:solidFill>
        </p:spPr>
        <p:txBody>
          <a:bodyPr wrap="square" lIns="0" tIns="0" rIns="0" bIns="0" rtlCol="0"/>
          <a:lstStyle/>
          <a:p>
            <a:endParaRPr/>
          </a:p>
        </p:txBody>
      </p:sp>
      <p:sp>
        <p:nvSpPr>
          <p:cNvPr id="3" name="object 3"/>
          <p:cNvSpPr txBox="1">
            <a:spLocks noGrp="1"/>
          </p:cNvSpPr>
          <p:nvPr>
            <p:ph type="title"/>
          </p:nvPr>
        </p:nvSpPr>
        <p:spPr>
          <a:xfrm>
            <a:off x="9277329" y="1764169"/>
            <a:ext cx="4742815" cy="1171575"/>
          </a:xfrm>
          <a:prstGeom prst="rect">
            <a:avLst/>
          </a:prstGeom>
        </p:spPr>
        <p:txBody>
          <a:bodyPr vert="horz" wrap="square" lIns="0" tIns="15240" rIns="0" bIns="0" rtlCol="0">
            <a:spAutoFit/>
          </a:bodyPr>
          <a:lstStyle/>
          <a:p>
            <a:pPr marL="12700">
              <a:lnSpc>
                <a:spcPct val="100000"/>
              </a:lnSpc>
              <a:spcBef>
                <a:spcPts val="120"/>
              </a:spcBef>
            </a:pPr>
            <a:r>
              <a:rPr sz="7500" spc="-1870" dirty="0">
                <a:solidFill>
                  <a:srgbClr val="363738"/>
                </a:solidFill>
                <a:latin typeface="Arial"/>
                <a:cs typeface="Arial"/>
              </a:rPr>
              <a:t>10 </a:t>
            </a:r>
            <a:r>
              <a:rPr sz="5850" spc="-980" dirty="0">
                <a:solidFill>
                  <a:srgbClr val="363738"/>
                </a:solidFill>
                <a:latin typeface="Arial"/>
                <a:cs typeface="Arial"/>
              </a:rPr>
              <a:t>A</a:t>
            </a:r>
            <a:r>
              <a:rPr sz="7500" spc="-980" dirty="0">
                <a:solidFill>
                  <a:srgbClr val="363738"/>
                </a:solidFill>
                <a:latin typeface="Arial"/>
                <a:cs typeface="Arial"/>
              </a:rPr>
              <a:t>ksi</a:t>
            </a:r>
            <a:r>
              <a:rPr sz="7500" spc="-1065" dirty="0">
                <a:solidFill>
                  <a:srgbClr val="363738"/>
                </a:solidFill>
                <a:latin typeface="Arial"/>
                <a:cs typeface="Arial"/>
              </a:rPr>
              <a:t> </a:t>
            </a:r>
            <a:r>
              <a:rPr sz="7500" spc="-2030" dirty="0">
                <a:solidFill>
                  <a:srgbClr val="363738"/>
                </a:solidFill>
                <a:latin typeface="Arial"/>
                <a:cs typeface="Arial"/>
              </a:rPr>
              <a:t>BERJ</a:t>
            </a:r>
            <a:r>
              <a:rPr sz="5850" spc="-2030" dirty="0">
                <a:solidFill>
                  <a:srgbClr val="363738"/>
                </a:solidFill>
                <a:latin typeface="Arial"/>
                <a:cs typeface="Arial"/>
              </a:rPr>
              <a:t>A</a:t>
            </a:r>
            <a:r>
              <a:rPr sz="7500" spc="-2030" dirty="0">
                <a:solidFill>
                  <a:srgbClr val="363738"/>
                </a:solidFill>
                <a:latin typeface="Arial"/>
                <a:cs typeface="Arial"/>
              </a:rPr>
              <a:t>R</a:t>
            </a:r>
            <a:r>
              <a:rPr sz="5850" spc="-2030" dirty="0">
                <a:solidFill>
                  <a:srgbClr val="363738"/>
                </a:solidFill>
                <a:latin typeface="Arial"/>
                <a:cs typeface="Arial"/>
              </a:rPr>
              <a:t>A</a:t>
            </a:r>
            <a:r>
              <a:rPr sz="7500" spc="-2030" dirty="0">
                <a:solidFill>
                  <a:srgbClr val="363738"/>
                </a:solidFill>
                <a:latin typeface="Arial"/>
                <a:cs typeface="Arial"/>
              </a:rPr>
              <a:t>K</a:t>
            </a:r>
            <a:endParaRPr sz="7500">
              <a:latin typeface="Arial"/>
              <a:cs typeface="Arial"/>
            </a:endParaRPr>
          </a:p>
        </p:txBody>
      </p:sp>
      <p:sp>
        <p:nvSpPr>
          <p:cNvPr id="4" name="object 4"/>
          <p:cNvSpPr/>
          <p:nvPr/>
        </p:nvSpPr>
        <p:spPr>
          <a:xfrm>
            <a:off x="9326054" y="3313912"/>
            <a:ext cx="8577580" cy="6586855"/>
          </a:xfrm>
          <a:custGeom>
            <a:avLst/>
            <a:gdLst/>
            <a:ahLst/>
            <a:cxnLst/>
            <a:rect l="l" t="t" r="r" b="b"/>
            <a:pathLst>
              <a:path w="8577580" h="6586855">
                <a:moveTo>
                  <a:pt x="3184982" y="61188"/>
                </a:moveTo>
                <a:lnTo>
                  <a:pt x="3177019" y="56057"/>
                </a:lnTo>
                <a:lnTo>
                  <a:pt x="3169145" y="50673"/>
                </a:lnTo>
                <a:lnTo>
                  <a:pt x="3161080" y="45974"/>
                </a:lnTo>
                <a:lnTo>
                  <a:pt x="3100159" y="32448"/>
                </a:lnTo>
                <a:lnTo>
                  <a:pt x="3047593" y="23177"/>
                </a:lnTo>
                <a:lnTo>
                  <a:pt x="2994825" y="15252"/>
                </a:lnTo>
                <a:lnTo>
                  <a:pt x="2941878" y="8813"/>
                </a:lnTo>
                <a:lnTo>
                  <a:pt x="2888742" y="4025"/>
                </a:lnTo>
                <a:lnTo>
                  <a:pt x="2835414" y="1028"/>
                </a:lnTo>
                <a:lnTo>
                  <a:pt x="2781897" y="0"/>
                </a:lnTo>
                <a:lnTo>
                  <a:pt x="2639657" y="190"/>
                </a:lnTo>
                <a:lnTo>
                  <a:pt x="1978837" y="0"/>
                </a:lnTo>
                <a:lnTo>
                  <a:pt x="1514170" y="8559"/>
                </a:lnTo>
                <a:lnTo>
                  <a:pt x="1401241" y="10985"/>
                </a:lnTo>
                <a:lnTo>
                  <a:pt x="1349514" y="12280"/>
                </a:lnTo>
                <a:lnTo>
                  <a:pt x="1297813" y="13728"/>
                </a:lnTo>
                <a:lnTo>
                  <a:pt x="1246162" y="15557"/>
                </a:lnTo>
                <a:lnTo>
                  <a:pt x="1194600" y="17995"/>
                </a:lnTo>
                <a:lnTo>
                  <a:pt x="1143165" y="21272"/>
                </a:lnTo>
                <a:lnTo>
                  <a:pt x="1091857" y="25628"/>
                </a:lnTo>
                <a:lnTo>
                  <a:pt x="1039558" y="31051"/>
                </a:lnTo>
                <a:lnTo>
                  <a:pt x="987310" y="37287"/>
                </a:lnTo>
                <a:lnTo>
                  <a:pt x="935075" y="44056"/>
                </a:lnTo>
                <a:lnTo>
                  <a:pt x="830630" y="57988"/>
                </a:lnTo>
                <a:lnTo>
                  <a:pt x="778395" y="64528"/>
                </a:lnTo>
                <a:lnTo>
                  <a:pt x="726147" y="70408"/>
                </a:lnTo>
                <a:lnTo>
                  <a:pt x="622858" y="80098"/>
                </a:lnTo>
                <a:lnTo>
                  <a:pt x="572058" y="85979"/>
                </a:lnTo>
                <a:lnTo>
                  <a:pt x="521423" y="92824"/>
                </a:lnTo>
                <a:lnTo>
                  <a:pt x="470928" y="100469"/>
                </a:lnTo>
                <a:lnTo>
                  <a:pt x="420547" y="108813"/>
                </a:lnTo>
                <a:lnTo>
                  <a:pt x="370255" y="117678"/>
                </a:lnTo>
                <a:lnTo>
                  <a:pt x="320027" y="126936"/>
                </a:lnTo>
                <a:lnTo>
                  <a:pt x="269836" y="136448"/>
                </a:lnTo>
                <a:lnTo>
                  <a:pt x="169481" y="155651"/>
                </a:lnTo>
                <a:lnTo>
                  <a:pt x="119253" y="165061"/>
                </a:lnTo>
                <a:lnTo>
                  <a:pt x="68973" y="174155"/>
                </a:lnTo>
                <a:lnTo>
                  <a:pt x="17691" y="196583"/>
                </a:lnTo>
                <a:lnTo>
                  <a:pt x="0" y="237439"/>
                </a:lnTo>
                <a:lnTo>
                  <a:pt x="3695" y="261493"/>
                </a:lnTo>
                <a:lnTo>
                  <a:pt x="36766" y="299008"/>
                </a:lnTo>
                <a:lnTo>
                  <a:pt x="98361" y="312064"/>
                </a:lnTo>
                <a:lnTo>
                  <a:pt x="131584" y="313867"/>
                </a:lnTo>
                <a:lnTo>
                  <a:pt x="164909" y="313423"/>
                </a:lnTo>
                <a:lnTo>
                  <a:pt x="249809" y="304380"/>
                </a:lnTo>
                <a:lnTo>
                  <a:pt x="301358" y="297789"/>
                </a:lnTo>
                <a:lnTo>
                  <a:pt x="352869" y="290969"/>
                </a:lnTo>
                <a:lnTo>
                  <a:pt x="558838" y="262890"/>
                </a:lnTo>
                <a:lnTo>
                  <a:pt x="610400" y="256070"/>
                </a:lnTo>
                <a:lnTo>
                  <a:pt x="711885" y="243154"/>
                </a:lnTo>
                <a:lnTo>
                  <a:pt x="761720" y="236524"/>
                </a:lnTo>
                <a:lnTo>
                  <a:pt x="861390" y="223100"/>
                </a:lnTo>
                <a:lnTo>
                  <a:pt x="911237" y="216649"/>
                </a:lnTo>
                <a:lnTo>
                  <a:pt x="961085" y="210616"/>
                </a:lnTo>
                <a:lnTo>
                  <a:pt x="1010958" y="205155"/>
                </a:lnTo>
                <a:lnTo>
                  <a:pt x="1060869" y="200456"/>
                </a:lnTo>
                <a:lnTo>
                  <a:pt x="1110830" y="196684"/>
                </a:lnTo>
                <a:lnTo>
                  <a:pt x="1160843" y="194030"/>
                </a:lnTo>
                <a:lnTo>
                  <a:pt x="1212316" y="192011"/>
                </a:lnTo>
                <a:lnTo>
                  <a:pt x="1263789" y="190144"/>
                </a:lnTo>
                <a:lnTo>
                  <a:pt x="1315275" y="188391"/>
                </a:lnTo>
                <a:lnTo>
                  <a:pt x="1366748" y="186766"/>
                </a:lnTo>
                <a:lnTo>
                  <a:pt x="1469707" y="183845"/>
                </a:lnTo>
                <a:lnTo>
                  <a:pt x="1572666" y="181305"/>
                </a:lnTo>
                <a:lnTo>
                  <a:pt x="1675625" y="179057"/>
                </a:lnTo>
                <a:lnTo>
                  <a:pt x="1778584" y="177050"/>
                </a:lnTo>
                <a:lnTo>
                  <a:pt x="2290927" y="168109"/>
                </a:lnTo>
                <a:lnTo>
                  <a:pt x="2340000" y="167449"/>
                </a:lnTo>
                <a:lnTo>
                  <a:pt x="2438171" y="166484"/>
                </a:lnTo>
                <a:lnTo>
                  <a:pt x="2634691" y="165100"/>
                </a:lnTo>
                <a:lnTo>
                  <a:pt x="2733002" y="164134"/>
                </a:lnTo>
                <a:lnTo>
                  <a:pt x="2782151" y="163474"/>
                </a:lnTo>
                <a:lnTo>
                  <a:pt x="2831312" y="162661"/>
                </a:lnTo>
                <a:lnTo>
                  <a:pt x="2879521" y="160324"/>
                </a:lnTo>
                <a:lnTo>
                  <a:pt x="2927400" y="155130"/>
                </a:lnTo>
                <a:lnTo>
                  <a:pt x="2974848" y="147116"/>
                </a:lnTo>
                <a:lnTo>
                  <a:pt x="3021723" y="136309"/>
                </a:lnTo>
                <a:lnTo>
                  <a:pt x="3067913" y="122720"/>
                </a:lnTo>
                <a:lnTo>
                  <a:pt x="3113278" y="106387"/>
                </a:lnTo>
                <a:lnTo>
                  <a:pt x="3157690" y="87337"/>
                </a:lnTo>
                <a:lnTo>
                  <a:pt x="3178327" y="68287"/>
                </a:lnTo>
                <a:lnTo>
                  <a:pt x="3184982" y="61188"/>
                </a:lnTo>
                <a:close/>
              </a:path>
              <a:path w="8577580" h="6586855">
                <a:moveTo>
                  <a:pt x="8577034" y="5902198"/>
                </a:moveTo>
                <a:lnTo>
                  <a:pt x="8436978" y="5902287"/>
                </a:lnTo>
                <a:lnTo>
                  <a:pt x="8436775" y="6345326"/>
                </a:lnTo>
                <a:lnTo>
                  <a:pt x="7995005" y="5910491"/>
                </a:lnTo>
                <a:lnTo>
                  <a:pt x="7892872" y="6014263"/>
                </a:lnTo>
                <a:lnTo>
                  <a:pt x="8331784" y="6446279"/>
                </a:lnTo>
                <a:lnTo>
                  <a:pt x="7888021" y="6446482"/>
                </a:lnTo>
                <a:lnTo>
                  <a:pt x="7887970" y="6586525"/>
                </a:lnTo>
                <a:lnTo>
                  <a:pt x="8576716" y="6586220"/>
                </a:lnTo>
                <a:lnTo>
                  <a:pt x="8577034" y="5902198"/>
                </a:lnTo>
                <a:close/>
              </a:path>
            </a:pathLst>
          </a:custGeom>
          <a:solidFill>
            <a:srgbClr val="C8ECE9"/>
          </a:solidFill>
        </p:spPr>
        <p:txBody>
          <a:bodyPr wrap="square" lIns="0" tIns="0" rIns="0" bIns="0" rtlCol="0"/>
          <a:lstStyle/>
          <a:p>
            <a:endParaRPr/>
          </a:p>
        </p:txBody>
      </p:sp>
      <p:sp>
        <p:nvSpPr>
          <p:cNvPr id="5" name="object 5"/>
          <p:cNvSpPr/>
          <p:nvPr/>
        </p:nvSpPr>
        <p:spPr>
          <a:xfrm>
            <a:off x="396560" y="3341385"/>
            <a:ext cx="7543799" cy="294320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9254152" y="3473721"/>
            <a:ext cx="7061200" cy="5635625"/>
          </a:xfrm>
          <a:prstGeom prst="rect">
            <a:avLst/>
          </a:prstGeom>
        </p:spPr>
        <p:txBody>
          <a:bodyPr vert="horz" wrap="square" lIns="0" tIns="93345" rIns="0" bIns="0" rtlCol="0">
            <a:spAutoFit/>
          </a:bodyPr>
          <a:lstStyle/>
          <a:p>
            <a:pPr marL="419100" indent="-217804">
              <a:lnSpc>
                <a:spcPct val="100000"/>
              </a:lnSpc>
              <a:spcBef>
                <a:spcPts val="735"/>
              </a:spcBef>
              <a:buAutoNum type="arabicPeriod"/>
              <a:tabLst>
                <a:tab pos="419734" algn="l"/>
              </a:tabLst>
            </a:pPr>
            <a:r>
              <a:rPr sz="3150" spc="-155" dirty="0">
                <a:solidFill>
                  <a:srgbClr val="363738"/>
                </a:solidFill>
                <a:latin typeface="Arial"/>
                <a:cs typeface="Arial"/>
              </a:rPr>
              <a:t>Tetap</a:t>
            </a:r>
            <a:r>
              <a:rPr sz="3150" spc="-645" dirty="0">
                <a:solidFill>
                  <a:srgbClr val="363738"/>
                </a:solidFill>
                <a:latin typeface="Arial"/>
                <a:cs typeface="Arial"/>
              </a:rPr>
              <a:t> </a:t>
            </a:r>
            <a:r>
              <a:rPr sz="3150" spc="-114" dirty="0">
                <a:solidFill>
                  <a:srgbClr val="363738"/>
                </a:solidFill>
                <a:latin typeface="Arial"/>
                <a:cs typeface="Arial"/>
              </a:rPr>
              <a:t>di</a:t>
            </a:r>
            <a:r>
              <a:rPr sz="3150" spc="-640" dirty="0">
                <a:solidFill>
                  <a:srgbClr val="363738"/>
                </a:solidFill>
                <a:latin typeface="Arial"/>
                <a:cs typeface="Arial"/>
              </a:rPr>
              <a:t> </a:t>
            </a:r>
            <a:r>
              <a:rPr sz="3150" spc="-175" dirty="0">
                <a:solidFill>
                  <a:srgbClr val="363738"/>
                </a:solidFill>
                <a:latin typeface="Arial"/>
                <a:cs typeface="Arial"/>
              </a:rPr>
              <a:t>rumah</a:t>
            </a:r>
            <a:endParaRPr sz="3150">
              <a:latin typeface="Arial"/>
              <a:cs typeface="Arial"/>
            </a:endParaRPr>
          </a:p>
          <a:p>
            <a:pPr marL="153670" marR="1180465" indent="-3175">
              <a:lnSpc>
                <a:spcPts val="4420"/>
              </a:lnSpc>
              <a:spcBef>
                <a:spcPts val="254"/>
              </a:spcBef>
              <a:buAutoNum type="arabicPeriod"/>
              <a:tabLst>
                <a:tab pos="419734" algn="l"/>
              </a:tabLst>
            </a:pPr>
            <a:r>
              <a:rPr sz="3150" spc="-155" dirty="0">
                <a:solidFill>
                  <a:srgbClr val="363738"/>
                </a:solidFill>
                <a:latin typeface="Arial"/>
                <a:cs typeface="Arial"/>
              </a:rPr>
              <a:t>Hak</a:t>
            </a:r>
            <a:r>
              <a:rPr sz="3150" spc="-650" dirty="0">
                <a:solidFill>
                  <a:srgbClr val="363738"/>
                </a:solidFill>
                <a:latin typeface="Arial"/>
                <a:cs typeface="Arial"/>
              </a:rPr>
              <a:t> </a:t>
            </a:r>
            <a:r>
              <a:rPr sz="3150" spc="-190" dirty="0">
                <a:solidFill>
                  <a:srgbClr val="363738"/>
                </a:solidFill>
                <a:latin typeface="Arial"/>
                <a:cs typeface="Arial"/>
              </a:rPr>
              <a:t>perempuan</a:t>
            </a:r>
            <a:r>
              <a:rPr sz="3150" spc="-645" dirty="0">
                <a:solidFill>
                  <a:srgbClr val="363738"/>
                </a:solidFill>
                <a:latin typeface="Arial"/>
                <a:cs typeface="Arial"/>
              </a:rPr>
              <a:t> </a:t>
            </a:r>
            <a:r>
              <a:rPr sz="3150" spc="-150" dirty="0">
                <a:solidFill>
                  <a:srgbClr val="363738"/>
                </a:solidFill>
                <a:latin typeface="Arial"/>
                <a:cs typeface="Arial"/>
              </a:rPr>
              <a:t>dan</a:t>
            </a:r>
            <a:r>
              <a:rPr sz="3150" spc="-645" dirty="0">
                <a:solidFill>
                  <a:srgbClr val="363738"/>
                </a:solidFill>
                <a:latin typeface="Arial"/>
                <a:cs typeface="Arial"/>
              </a:rPr>
              <a:t> </a:t>
            </a:r>
            <a:r>
              <a:rPr sz="3150" spc="-165" dirty="0">
                <a:solidFill>
                  <a:srgbClr val="363738"/>
                </a:solidFill>
                <a:latin typeface="Arial"/>
                <a:cs typeface="Arial"/>
              </a:rPr>
              <a:t>anak</a:t>
            </a:r>
            <a:r>
              <a:rPr sz="3150" spc="-650" dirty="0">
                <a:solidFill>
                  <a:srgbClr val="363738"/>
                </a:solidFill>
                <a:latin typeface="Arial"/>
                <a:cs typeface="Arial"/>
              </a:rPr>
              <a:t> </a:t>
            </a:r>
            <a:r>
              <a:rPr sz="3150" spc="-175" dirty="0">
                <a:solidFill>
                  <a:srgbClr val="363738"/>
                </a:solidFill>
                <a:latin typeface="Arial"/>
                <a:cs typeface="Arial"/>
              </a:rPr>
              <a:t>terpenuhi  </a:t>
            </a:r>
            <a:r>
              <a:rPr sz="3150" spc="-185" dirty="0">
                <a:solidFill>
                  <a:srgbClr val="363738"/>
                </a:solidFill>
                <a:latin typeface="Arial"/>
                <a:cs typeface="Arial"/>
              </a:rPr>
              <a:t>3.Alat</a:t>
            </a:r>
            <a:r>
              <a:rPr sz="3150" spc="-645" dirty="0">
                <a:solidFill>
                  <a:srgbClr val="363738"/>
                </a:solidFill>
                <a:latin typeface="Arial"/>
                <a:cs typeface="Arial"/>
              </a:rPr>
              <a:t> </a:t>
            </a:r>
            <a:r>
              <a:rPr sz="3150" spc="-185" dirty="0">
                <a:solidFill>
                  <a:srgbClr val="363738"/>
                </a:solidFill>
                <a:latin typeface="Arial"/>
                <a:cs typeface="Arial"/>
              </a:rPr>
              <a:t>pelindung</a:t>
            </a:r>
            <a:r>
              <a:rPr sz="3150" spc="-640" dirty="0">
                <a:solidFill>
                  <a:srgbClr val="363738"/>
                </a:solidFill>
                <a:latin typeface="Arial"/>
                <a:cs typeface="Arial"/>
              </a:rPr>
              <a:t> </a:t>
            </a:r>
            <a:r>
              <a:rPr sz="3150" spc="-155" dirty="0">
                <a:solidFill>
                  <a:srgbClr val="363738"/>
                </a:solidFill>
                <a:latin typeface="Arial"/>
                <a:cs typeface="Arial"/>
              </a:rPr>
              <a:t>Diri</a:t>
            </a:r>
            <a:r>
              <a:rPr sz="3150" spc="-640" dirty="0">
                <a:solidFill>
                  <a:srgbClr val="363738"/>
                </a:solidFill>
                <a:latin typeface="Arial"/>
                <a:cs typeface="Arial"/>
              </a:rPr>
              <a:t> </a:t>
            </a:r>
            <a:r>
              <a:rPr sz="3150" spc="-170" dirty="0">
                <a:solidFill>
                  <a:srgbClr val="363738"/>
                </a:solidFill>
                <a:latin typeface="Arial"/>
                <a:cs typeface="Arial"/>
              </a:rPr>
              <a:t>tersedia</a:t>
            </a:r>
            <a:endParaRPr sz="3150">
              <a:latin typeface="Arial"/>
              <a:cs typeface="Arial"/>
            </a:endParaRPr>
          </a:p>
          <a:p>
            <a:pPr marL="419100" indent="-288290">
              <a:lnSpc>
                <a:spcPct val="100000"/>
              </a:lnSpc>
              <a:spcBef>
                <a:spcPts val="380"/>
              </a:spcBef>
              <a:buAutoNum type="arabicPeriod" startAt="4"/>
              <a:tabLst>
                <a:tab pos="419734" algn="l"/>
              </a:tabLst>
            </a:pPr>
            <a:r>
              <a:rPr sz="3150" spc="-165" dirty="0">
                <a:solidFill>
                  <a:srgbClr val="363738"/>
                </a:solidFill>
                <a:latin typeface="Arial"/>
                <a:cs typeface="Arial"/>
              </a:rPr>
              <a:t>Jaga</a:t>
            </a:r>
            <a:r>
              <a:rPr sz="3150" spc="-645" dirty="0">
                <a:solidFill>
                  <a:srgbClr val="363738"/>
                </a:solidFill>
                <a:latin typeface="Arial"/>
                <a:cs typeface="Arial"/>
              </a:rPr>
              <a:t> </a:t>
            </a:r>
            <a:r>
              <a:rPr sz="3150" spc="-200" dirty="0">
                <a:solidFill>
                  <a:srgbClr val="363738"/>
                </a:solidFill>
                <a:latin typeface="Arial"/>
                <a:cs typeface="Arial"/>
              </a:rPr>
              <a:t>diri,</a:t>
            </a:r>
            <a:r>
              <a:rPr sz="3150" spc="-640" dirty="0">
                <a:solidFill>
                  <a:srgbClr val="363738"/>
                </a:solidFill>
                <a:latin typeface="Arial"/>
                <a:cs typeface="Arial"/>
              </a:rPr>
              <a:t> </a:t>
            </a:r>
            <a:r>
              <a:rPr sz="3150" spc="-204" dirty="0">
                <a:solidFill>
                  <a:srgbClr val="363738"/>
                </a:solidFill>
                <a:latin typeface="Arial"/>
                <a:cs typeface="Arial"/>
              </a:rPr>
              <a:t>keluarga,</a:t>
            </a:r>
            <a:r>
              <a:rPr sz="3150" spc="-640" dirty="0">
                <a:solidFill>
                  <a:srgbClr val="363738"/>
                </a:solidFill>
                <a:latin typeface="Arial"/>
                <a:cs typeface="Arial"/>
              </a:rPr>
              <a:t> </a:t>
            </a:r>
            <a:r>
              <a:rPr sz="3150" spc="-150" dirty="0">
                <a:solidFill>
                  <a:srgbClr val="363738"/>
                </a:solidFill>
                <a:latin typeface="Arial"/>
                <a:cs typeface="Arial"/>
              </a:rPr>
              <a:t>dan</a:t>
            </a:r>
            <a:r>
              <a:rPr sz="3150" spc="-640" dirty="0">
                <a:solidFill>
                  <a:srgbClr val="363738"/>
                </a:solidFill>
                <a:latin typeface="Arial"/>
                <a:cs typeface="Arial"/>
              </a:rPr>
              <a:t> </a:t>
            </a:r>
            <a:r>
              <a:rPr sz="3150" spc="-185" dirty="0">
                <a:solidFill>
                  <a:srgbClr val="363738"/>
                </a:solidFill>
                <a:latin typeface="Arial"/>
                <a:cs typeface="Arial"/>
              </a:rPr>
              <a:t>lingkungan</a:t>
            </a:r>
            <a:endParaRPr sz="3150">
              <a:latin typeface="Arial"/>
              <a:cs typeface="Arial"/>
            </a:endParaRPr>
          </a:p>
          <a:p>
            <a:pPr marL="138430" marR="2486660" indent="15240">
              <a:lnSpc>
                <a:spcPts val="4420"/>
              </a:lnSpc>
              <a:spcBef>
                <a:spcPts val="250"/>
              </a:spcBef>
              <a:buAutoNum type="arabicPeriod" startAt="4"/>
              <a:tabLst>
                <a:tab pos="419734" algn="l"/>
              </a:tabLst>
            </a:pPr>
            <a:r>
              <a:rPr sz="3150" spc="-175" dirty="0">
                <a:solidFill>
                  <a:srgbClr val="363738"/>
                </a:solidFill>
                <a:latin typeface="Arial"/>
                <a:cs typeface="Arial"/>
              </a:rPr>
              <a:t>membuat</a:t>
            </a:r>
            <a:r>
              <a:rPr sz="3150" spc="-660" dirty="0">
                <a:solidFill>
                  <a:srgbClr val="363738"/>
                </a:solidFill>
                <a:latin typeface="Arial"/>
                <a:cs typeface="Arial"/>
              </a:rPr>
              <a:t> </a:t>
            </a:r>
            <a:r>
              <a:rPr sz="3150" spc="-155" dirty="0">
                <a:solidFill>
                  <a:srgbClr val="363738"/>
                </a:solidFill>
                <a:latin typeface="Arial"/>
                <a:cs typeface="Arial"/>
              </a:rPr>
              <a:t>tanda</a:t>
            </a:r>
            <a:r>
              <a:rPr sz="3150" spc="-655" dirty="0">
                <a:solidFill>
                  <a:srgbClr val="363738"/>
                </a:solidFill>
                <a:latin typeface="Arial"/>
                <a:cs typeface="Arial"/>
              </a:rPr>
              <a:t> </a:t>
            </a:r>
            <a:r>
              <a:rPr sz="3150" spc="-180" dirty="0">
                <a:solidFill>
                  <a:srgbClr val="363738"/>
                </a:solidFill>
                <a:latin typeface="Arial"/>
                <a:cs typeface="Arial"/>
              </a:rPr>
              <a:t>peringatan  </a:t>
            </a:r>
            <a:r>
              <a:rPr sz="3150" spc="-190" dirty="0">
                <a:solidFill>
                  <a:srgbClr val="363738"/>
                </a:solidFill>
                <a:latin typeface="Arial"/>
                <a:cs typeface="Arial"/>
              </a:rPr>
              <a:t>6.Menjaga</a:t>
            </a:r>
            <a:r>
              <a:rPr sz="3150" spc="-645" dirty="0">
                <a:solidFill>
                  <a:srgbClr val="363738"/>
                </a:solidFill>
                <a:latin typeface="Arial"/>
                <a:cs typeface="Arial"/>
              </a:rPr>
              <a:t> </a:t>
            </a:r>
            <a:r>
              <a:rPr sz="3150" spc="-165" dirty="0">
                <a:solidFill>
                  <a:srgbClr val="363738"/>
                </a:solidFill>
                <a:latin typeface="Arial"/>
                <a:cs typeface="Arial"/>
              </a:rPr>
              <a:t>jarak</a:t>
            </a:r>
            <a:r>
              <a:rPr sz="3150" spc="-640" dirty="0">
                <a:solidFill>
                  <a:srgbClr val="363738"/>
                </a:solidFill>
                <a:latin typeface="Arial"/>
                <a:cs typeface="Arial"/>
              </a:rPr>
              <a:t> </a:t>
            </a:r>
            <a:r>
              <a:rPr sz="3150" spc="-160" dirty="0">
                <a:solidFill>
                  <a:srgbClr val="363738"/>
                </a:solidFill>
                <a:latin typeface="Arial"/>
                <a:cs typeface="Arial"/>
              </a:rPr>
              <a:t>fisik</a:t>
            </a:r>
            <a:endParaRPr sz="3150">
              <a:latin typeface="Arial"/>
              <a:cs typeface="Arial"/>
            </a:endParaRPr>
          </a:p>
          <a:p>
            <a:pPr marL="419100" indent="-274320">
              <a:lnSpc>
                <a:spcPct val="100000"/>
              </a:lnSpc>
              <a:spcBef>
                <a:spcPts val="380"/>
              </a:spcBef>
              <a:buAutoNum type="arabicPeriod" startAt="7"/>
              <a:tabLst>
                <a:tab pos="419734" algn="l"/>
              </a:tabLst>
            </a:pPr>
            <a:r>
              <a:rPr sz="3150" spc="-190" dirty="0">
                <a:solidFill>
                  <a:srgbClr val="363738"/>
                </a:solidFill>
                <a:latin typeface="Arial"/>
                <a:cs typeface="Arial"/>
              </a:rPr>
              <a:t>mengawasi</a:t>
            </a:r>
            <a:r>
              <a:rPr sz="3150" spc="-650" dirty="0">
                <a:solidFill>
                  <a:srgbClr val="363738"/>
                </a:solidFill>
                <a:latin typeface="Arial"/>
                <a:cs typeface="Arial"/>
              </a:rPr>
              <a:t> </a:t>
            </a:r>
            <a:r>
              <a:rPr sz="3150" spc="-175" dirty="0">
                <a:solidFill>
                  <a:srgbClr val="363738"/>
                </a:solidFill>
                <a:latin typeface="Arial"/>
                <a:cs typeface="Arial"/>
              </a:rPr>
              <a:t>keluar</a:t>
            </a:r>
            <a:r>
              <a:rPr sz="3150" spc="-645" dirty="0">
                <a:solidFill>
                  <a:srgbClr val="363738"/>
                </a:solidFill>
                <a:latin typeface="Arial"/>
                <a:cs typeface="Arial"/>
              </a:rPr>
              <a:t> </a:t>
            </a:r>
            <a:r>
              <a:rPr sz="3150" spc="-175" dirty="0">
                <a:solidFill>
                  <a:srgbClr val="363738"/>
                </a:solidFill>
                <a:latin typeface="Arial"/>
                <a:cs typeface="Arial"/>
              </a:rPr>
              <a:t>masuk</a:t>
            </a:r>
            <a:r>
              <a:rPr sz="3150" spc="-645" dirty="0">
                <a:solidFill>
                  <a:srgbClr val="363738"/>
                </a:solidFill>
                <a:latin typeface="Arial"/>
                <a:cs typeface="Arial"/>
              </a:rPr>
              <a:t> </a:t>
            </a:r>
            <a:r>
              <a:rPr sz="3150" spc="-170" dirty="0">
                <a:solidFill>
                  <a:srgbClr val="363738"/>
                </a:solidFill>
                <a:latin typeface="Arial"/>
                <a:cs typeface="Arial"/>
              </a:rPr>
              <a:t>orang</a:t>
            </a:r>
            <a:r>
              <a:rPr sz="3150" spc="-645" dirty="0">
                <a:solidFill>
                  <a:srgbClr val="363738"/>
                </a:solidFill>
                <a:latin typeface="Arial"/>
                <a:cs typeface="Arial"/>
              </a:rPr>
              <a:t> </a:t>
            </a:r>
            <a:r>
              <a:rPr sz="3150" spc="-150" dirty="0">
                <a:solidFill>
                  <a:srgbClr val="363738"/>
                </a:solidFill>
                <a:latin typeface="Arial"/>
                <a:cs typeface="Arial"/>
              </a:rPr>
              <a:t>dan</a:t>
            </a:r>
            <a:r>
              <a:rPr sz="3150" spc="-650" dirty="0">
                <a:solidFill>
                  <a:srgbClr val="363738"/>
                </a:solidFill>
                <a:latin typeface="Arial"/>
                <a:cs typeface="Arial"/>
              </a:rPr>
              <a:t> </a:t>
            </a:r>
            <a:r>
              <a:rPr sz="3150" spc="-175" dirty="0">
                <a:solidFill>
                  <a:srgbClr val="363738"/>
                </a:solidFill>
                <a:latin typeface="Arial"/>
                <a:cs typeface="Arial"/>
              </a:rPr>
              <a:t>barang</a:t>
            </a:r>
            <a:endParaRPr sz="3150">
              <a:latin typeface="Arial"/>
              <a:cs typeface="Arial"/>
            </a:endParaRPr>
          </a:p>
          <a:p>
            <a:pPr marL="12700" marR="1264285" indent="118745">
              <a:lnSpc>
                <a:spcPts val="4420"/>
              </a:lnSpc>
              <a:spcBef>
                <a:spcPts val="250"/>
              </a:spcBef>
              <a:buAutoNum type="arabicPeriod" startAt="7"/>
              <a:tabLst>
                <a:tab pos="419734" algn="l"/>
              </a:tabLst>
            </a:pPr>
            <a:r>
              <a:rPr sz="3150" spc="-190" dirty="0">
                <a:solidFill>
                  <a:srgbClr val="363738"/>
                </a:solidFill>
                <a:latin typeface="Arial"/>
                <a:cs typeface="Arial"/>
              </a:rPr>
              <a:t>menyebarkan</a:t>
            </a:r>
            <a:r>
              <a:rPr sz="3150" spc="-670" dirty="0">
                <a:solidFill>
                  <a:srgbClr val="363738"/>
                </a:solidFill>
                <a:latin typeface="Arial"/>
                <a:cs typeface="Arial"/>
              </a:rPr>
              <a:t> </a:t>
            </a:r>
            <a:r>
              <a:rPr sz="3150" spc="-180" dirty="0">
                <a:solidFill>
                  <a:srgbClr val="363738"/>
                </a:solidFill>
                <a:latin typeface="Arial"/>
                <a:cs typeface="Arial"/>
              </a:rPr>
              <a:t>informasi</a:t>
            </a:r>
            <a:r>
              <a:rPr sz="3150" spc="-665" dirty="0">
                <a:solidFill>
                  <a:srgbClr val="363738"/>
                </a:solidFill>
                <a:latin typeface="Arial"/>
                <a:cs typeface="Arial"/>
              </a:rPr>
              <a:t> </a:t>
            </a:r>
            <a:r>
              <a:rPr sz="3150" spc="-165" dirty="0">
                <a:solidFill>
                  <a:srgbClr val="363738"/>
                </a:solidFill>
                <a:latin typeface="Arial"/>
                <a:cs typeface="Arial"/>
              </a:rPr>
              <a:t>yang</a:t>
            </a:r>
            <a:r>
              <a:rPr sz="3150" spc="-665" dirty="0">
                <a:solidFill>
                  <a:srgbClr val="363738"/>
                </a:solidFill>
                <a:latin typeface="Arial"/>
                <a:cs typeface="Arial"/>
              </a:rPr>
              <a:t> </a:t>
            </a:r>
            <a:r>
              <a:rPr sz="3150" spc="-170" dirty="0">
                <a:solidFill>
                  <a:srgbClr val="363738"/>
                </a:solidFill>
                <a:latin typeface="Arial"/>
                <a:cs typeface="Arial"/>
              </a:rPr>
              <a:t>benar  </a:t>
            </a:r>
            <a:r>
              <a:rPr sz="3150" spc="-180" dirty="0">
                <a:solidFill>
                  <a:srgbClr val="363738"/>
                </a:solidFill>
                <a:latin typeface="Arial"/>
                <a:cs typeface="Arial"/>
              </a:rPr>
              <a:t>9.Aktivasi </a:t>
            </a:r>
            <a:r>
              <a:rPr sz="3150" spc="-175" dirty="0">
                <a:solidFill>
                  <a:srgbClr val="363738"/>
                </a:solidFill>
                <a:latin typeface="Arial"/>
                <a:cs typeface="Arial"/>
              </a:rPr>
              <a:t>media </a:t>
            </a:r>
            <a:r>
              <a:rPr sz="3150" spc="-190" dirty="0">
                <a:solidFill>
                  <a:srgbClr val="363738"/>
                </a:solidFill>
                <a:latin typeface="Arial"/>
                <a:cs typeface="Arial"/>
              </a:rPr>
              <a:t>komunikasi </a:t>
            </a:r>
            <a:r>
              <a:rPr sz="3150" spc="-175" dirty="0">
                <a:solidFill>
                  <a:srgbClr val="363738"/>
                </a:solidFill>
                <a:latin typeface="Arial"/>
                <a:cs typeface="Arial"/>
              </a:rPr>
              <a:t>online  </a:t>
            </a:r>
            <a:r>
              <a:rPr sz="3150" spc="-229" dirty="0">
                <a:solidFill>
                  <a:srgbClr val="363738"/>
                </a:solidFill>
                <a:latin typeface="Arial"/>
                <a:cs typeface="Arial"/>
              </a:rPr>
              <a:t>10.Aktivasi</a:t>
            </a:r>
            <a:r>
              <a:rPr sz="3150" spc="-645" dirty="0">
                <a:solidFill>
                  <a:srgbClr val="363738"/>
                </a:solidFill>
                <a:latin typeface="Arial"/>
                <a:cs typeface="Arial"/>
              </a:rPr>
              <a:t> </a:t>
            </a:r>
            <a:r>
              <a:rPr sz="3150" spc="-180" dirty="0">
                <a:solidFill>
                  <a:srgbClr val="363738"/>
                </a:solidFill>
                <a:latin typeface="Arial"/>
                <a:cs typeface="Arial"/>
              </a:rPr>
              <a:t>Rumah</a:t>
            </a:r>
            <a:r>
              <a:rPr sz="3150" spc="-640" dirty="0">
                <a:solidFill>
                  <a:srgbClr val="363738"/>
                </a:solidFill>
                <a:latin typeface="Arial"/>
                <a:cs typeface="Arial"/>
              </a:rPr>
              <a:t> </a:t>
            </a:r>
            <a:r>
              <a:rPr sz="3150" spc="-180" dirty="0">
                <a:solidFill>
                  <a:srgbClr val="363738"/>
                </a:solidFill>
                <a:latin typeface="Arial"/>
                <a:cs typeface="Arial"/>
              </a:rPr>
              <a:t>Rujukan</a:t>
            </a:r>
            <a:endParaRPr sz="3150">
              <a:latin typeface="Arial"/>
              <a:cs typeface="Arial"/>
            </a:endParaRPr>
          </a:p>
        </p:txBody>
      </p:sp>
      <p:grpSp>
        <p:nvGrpSpPr>
          <p:cNvPr id="7" name="object 7"/>
          <p:cNvGrpSpPr/>
          <p:nvPr/>
        </p:nvGrpSpPr>
        <p:grpSpPr>
          <a:xfrm>
            <a:off x="2141762" y="0"/>
            <a:ext cx="4063365" cy="2726690"/>
            <a:chOff x="2141762" y="0"/>
            <a:chExt cx="4063365" cy="2726690"/>
          </a:xfrm>
        </p:grpSpPr>
        <p:sp>
          <p:nvSpPr>
            <p:cNvPr id="8" name="object 8"/>
            <p:cNvSpPr/>
            <p:nvPr/>
          </p:nvSpPr>
          <p:spPr>
            <a:xfrm>
              <a:off x="3277940" y="0"/>
              <a:ext cx="2926715" cy="2726690"/>
            </a:xfrm>
            <a:custGeom>
              <a:avLst/>
              <a:gdLst/>
              <a:ahLst/>
              <a:cxnLst/>
              <a:rect l="l" t="t" r="r" b="b"/>
              <a:pathLst>
                <a:path w="2926715" h="2726690">
                  <a:moveTo>
                    <a:pt x="2926602" y="2726501"/>
                  </a:moveTo>
                  <a:lnTo>
                    <a:pt x="2045017" y="1846790"/>
                  </a:lnTo>
                  <a:lnTo>
                    <a:pt x="1931653" y="0"/>
                  </a:lnTo>
                  <a:lnTo>
                    <a:pt x="2785328" y="0"/>
                  </a:lnTo>
                  <a:lnTo>
                    <a:pt x="2926602" y="2726192"/>
                  </a:lnTo>
                  <a:lnTo>
                    <a:pt x="2926602" y="2726501"/>
                  </a:lnTo>
                  <a:close/>
                </a:path>
                <a:path w="2926715" h="2726690">
                  <a:moveTo>
                    <a:pt x="1051346" y="2726518"/>
                  </a:moveTo>
                  <a:lnTo>
                    <a:pt x="0" y="1789981"/>
                  </a:lnTo>
                  <a:lnTo>
                    <a:pt x="0" y="0"/>
                  </a:lnTo>
                  <a:lnTo>
                    <a:pt x="912484" y="0"/>
                  </a:lnTo>
                  <a:lnTo>
                    <a:pt x="1051346" y="2726518"/>
                  </a:lnTo>
                  <a:close/>
                </a:path>
              </a:pathLst>
            </a:custGeom>
            <a:solidFill>
              <a:srgbClr val="BEF0CF"/>
            </a:solidFill>
          </p:spPr>
          <p:txBody>
            <a:bodyPr wrap="square" lIns="0" tIns="0" rIns="0" bIns="0" rtlCol="0"/>
            <a:lstStyle/>
            <a:p>
              <a:endParaRPr/>
            </a:p>
          </p:txBody>
        </p:sp>
        <p:sp>
          <p:nvSpPr>
            <p:cNvPr id="9" name="object 9"/>
            <p:cNvSpPr/>
            <p:nvPr/>
          </p:nvSpPr>
          <p:spPr>
            <a:xfrm>
              <a:off x="2141762" y="0"/>
              <a:ext cx="3087243" cy="2667000"/>
            </a:xfrm>
            <a:prstGeom prst="rect">
              <a:avLst/>
            </a:prstGeom>
            <a:blipFill>
              <a:blip r:embed="rId3" cstate="print"/>
              <a:stretch>
                <a:fillRect/>
              </a:stretch>
            </a:blipFill>
          </p:spPr>
          <p:txBody>
            <a:bodyPr wrap="square" lIns="0" tIns="0" rIns="0" bIns="0" rtlCol="0"/>
            <a:lstStyle/>
            <a:p>
              <a:endParaRPr/>
            </a:p>
          </p:txBody>
        </p:sp>
      </p:grpSp>
      <p:grpSp>
        <p:nvGrpSpPr>
          <p:cNvPr id="10" name="object 10"/>
          <p:cNvGrpSpPr/>
          <p:nvPr/>
        </p:nvGrpSpPr>
        <p:grpSpPr>
          <a:xfrm>
            <a:off x="0" y="7043135"/>
            <a:ext cx="18288000" cy="3244215"/>
            <a:chOff x="0" y="7043135"/>
            <a:chExt cx="18288000" cy="3244215"/>
          </a:xfrm>
        </p:grpSpPr>
        <p:sp>
          <p:nvSpPr>
            <p:cNvPr id="11" name="object 11"/>
            <p:cNvSpPr/>
            <p:nvPr/>
          </p:nvSpPr>
          <p:spPr>
            <a:xfrm>
              <a:off x="2136987" y="7043135"/>
              <a:ext cx="2926715" cy="3244215"/>
            </a:xfrm>
            <a:custGeom>
              <a:avLst/>
              <a:gdLst/>
              <a:ahLst/>
              <a:cxnLst/>
              <a:rect l="l" t="t" r="r" b="b"/>
              <a:pathLst>
                <a:path w="2926715" h="3244215">
                  <a:moveTo>
                    <a:pt x="0" y="0"/>
                  </a:moveTo>
                  <a:lnTo>
                    <a:pt x="881601" y="879727"/>
                  </a:lnTo>
                  <a:lnTo>
                    <a:pt x="1026721" y="3243864"/>
                  </a:lnTo>
                  <a:lnTo>
                    <a:pt x="168099" y="3243864"/>
                  </a:lnTo>
                  <a:lnTo>
                    <a:pt x="0" y="0"/>
                  </a:lnTo>
                  <a:close/>
                </a:path>
                <a:path w="2926715" h="3244215">
                  <a:moveTo>
                    <a:pt x="1875272" y="0"/>
                  </a:moveTo>
                  <a:lnTo>
                    <a:pt x="2926618" y="936536"/>
                  </a:lnTo>
                  <a:lnTo>
                    <a:pt x="2926618" y="3243864"/>
                  </a:lnTo>
                  <a:lnTo>
                    <a:pt x="2040482" y="3243864"/>
                  </a:lnTo>
                  <a:lnTo>
                    <a:pt x="1875272" y="0"/>
                  </a:lnTo>
                  <a:close/>
                </a:path>
              </a:pathLst>
            </a:custGeom>
            <a:solidFill>
              <a:srgbClr val="BEF0CF"/>
            </a:solidFill>
          </p:spPr>
          <p:txBody>
            <a:bodyPr wrap="square" lIns="0" tIns="0" rIns="0" bIns="0" rtlCol="0"/>
            <a:lstStyle/>
            <a:p>
              <a:endParaRPr/>
            </a:p>
          </p:txBody>
        </p:sp>
        <p:sp>
          <p:nvSpPr>
            <p:cNvPr id="12" name="object 12"/>
            <p:cNvSpPr/>
            <p:nvPr/>
          </p:nvSpPr>
          <p:spPr>
            <a:xfrm>
              <a:off x="3112541" y="7111999"/>
              <a:ext cx="3087243" cy="317500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0" y="9720280"/>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14" name="object 14"/>
            <p:cNvSpPr/>
            <p:nvPr/>
          </p:nvSpPr>
          <p:spPr>
            <a:xfrm>
              <a:off x="2555870" y="9027032"/>
              <a:ext cx="13173089" cy="1259951"/>
            </a:xfrm>
            <a:prstGeom prst="rect">
              <a:avLst/>
            </a:prstGeom>
            <a:blipFill>
              <a:blip r:embed="rId5" cstate="print"/>
              <a:stretch>
                <a:fillRect/>
              </a:stretch>
            </a:blipFill>
          </p:spPr>
          <p:txBody>
            <a:bodyPr wrap="square" lIns="0" tIns="0" rIns="0" bIns="0" rtlCol="0"/>
            <a:lstStyle/>
            <a:p>
              <a:endParaRPr/>
            </a:p>
          </p:txBody>
        </p:sp>
      </p:grpSp>
      <p:grpSp>
        <p:nvGrpSpPr>
          <p:cNvPr id="15" name="object 15"/>
          <p:cNvGrpSpPr/>
          <p:nvPr/>
        </p:nvGrpSpPr>
        <p:grpSpPr>
          <a:xfrm>
            <a:off x="14386743" y="185618"/>
            <a:ext cx="3563620" cy="973455"/>
            <a:chOff x="14386743" y="185618"/>
            <a:chExt cx="3563620" cy="973455"/>
          </a:xfrm>
        </p:grpSpPr>
        <p:sp>
          <p:nvSpPr>
            <p:cNvPr id="16" name="object 16"/>
            <p:cNvSpPr/>
            <p:nvPr/>
          </p:nvSpPr>
          <p:spPr>
            <a:xfrm>
              <a:off x="15940492" y="377720"/>
              <a:ext cx="2009774" cy="781049"/>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14386743" y="185618"/>
              <a:ext cx="1409699" cy="847723"/>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D1EDF4"/>
          </a:solidFill>
        </p:spPr>
        <p:txBody>
          <a:bodyPr wrap="square" lIns="0" tIns="0" rIns="0" bIns="0" rtlCol="0"/>
          <a:lstStyle/>
          <a:p>
            <a:endParaRPr/>
          </a:p>
        </p:txBody>
      </p:sp>
      <p:sp>
        <p:nvSpPr>
          <p:cNvPr id="3" name="object 3"/>
          <p:cNvSpPr txBox="1"/>
          <p:nvPr/>
        </p:nvSpPr>
        <p:spPr>
          <a:xfrm>
            <a:off x="8501674" y="6450285"/>
            <a:ext cx="7587615" cy="2772410"/>
          </a:xfrm>
          <a:prstGeom prst="rect">
            <a:avLst/>
          </a:prstGeom>
        </p:spPr>
        <p:txBody>
          <a:bodyPr vert="horz" wrap="square" lIns="0" tIns="12700" rIns="0" bIns="0" rtlCol="0">
            <a:spAutoFit/>
          </a:bodyPr>
          <a:lstStyle/>
          <a:p>
            <a:pPr marL="12700" marR="5080">
              <a:lnSpc>
                <a:spcPct val="115500"/>
              </a:lnSpc>
              <a:spcBef>
                <a:spcPts val="100"/>
              </a:spcBef>
            </a:pPr>
            <a:r>
              <a:rPr sz="2600" spc="-125" dirty="0">
                <a:latin typeface="Verdana"/>
                <a:cs typeface="Verdana"/>
              </a:rPr>
              <a:t>Tujuan khusus </a:t>
            </a:r>
            <a:r>
              <a:rPr sz="2600" spc="-50" dirty="0">
                <a:latin typeface="Verdana"/>
                <a:cs typeface="Verdana"/>
              </a:rPr>
              <a:t>BERJARAK </a:t>
            </a:r>
            <a:r>
              <a:rPr sz="2600" spc="-150" dirty="0">
                <a:latin typeface="Verdana"/>
                <a:cs typeface="Verdana"/>
              </a:rPr>
              <a:t>untuk </a:t>
            </a:r>
            <a:r>
              <a:rPr sz="2600" spc="-90" dirty="0">
                <a:latin typeface="Verdana"/>
                <a:cs typeface="Verdana"/>
              </a:rPr>
              <a:t>menggalang  </a:t>
            </a:r>
            <a:r>
              <a:rPr sz="2600" spc="-120" dirty="0">
                <a:latin typeface="Verdana"/>
                <a:cs typeface="Verdana"/>
              </a:rPr>
              <a:t>kekuatan </a:t>
            </a:r>
            <a:r>
              <a:rPr sz="2600" spc="-165" dirty="0">
                <a:latin typeface="Verdana"/>
                <a:cs typeface="Verdana"/>
              </a:rPr>
              <a:t>jejaring, </a:t>
            </a:r>
            <a:r>
              <a:rPr sz="2600" spc="-114" dirty="0">
                <a:latin typeface="Verdana"/>
                <a:cs typeface="Verdana"/>
              </a:rPr>
              <a:t>kader </a:t>
            </a:r>
            <a:r>
              <a:rPr sz="2600" spc="-65" dirty="0">
                <a:latin typeface="Verdana"/>
                <a:cs typeface="Verdana"/>
              </a:rPr>
              <a:t>dan </a:t>
            </a:r>
            <a:r>
              <a:rPr sz="2600" spc="-60" dirty="0">
                <a:latin typeface="Verdana"/>
                <a:cs typeface="Verdana"/>
              </a:rPr>
              <a:t>relawan  </a:t>
            </a:r>
            <a:r>
              <a:rPr sz="2600" spc="-85" dirty="0">
                <a:latin typeface="Verdana"/>
                <a:cs typeface="Verdana"/>
              </a:rPr>
              <a:t>Pemberdayaan </a:t>
            </a:r>
            <a:r>
              <a:rPr sz="2600" spc="-100" dirty="0">
                <a:latin typeface="Verdana"/>
                <a:cs typeface="Verdana"/>
              </a:rPr>
              <a:t>Perempuan </a:t>
            </a:r>
            <a:r>
              <a:rPr sz="2600" spc="-65" dirty="0">
                <a:latin typeface="Verdana"/>
                <a:cs typeface="Verdana"/>
              </a:rPr>
              <a:t>dan </a:t>
            </a:r>
            <a:r>
              <a:rPr sz="2600" spc="-85" dirty="0">
                <a:latin typeface="Verdana"/>
                <a:cs typeface="Verdana"/>
              </a:rPr>
              <a:t>Perlindungan  </a:t>
            </a:r>
            <a:r>
              <a:rPr sz="2600" spc="-50" dirty="0">
                <a:latin typeface="Verdana"/>
                <a:cs typeface="Verdana"/>
              </a:rPr>
              <a:t>Anak</a:t>
            </a:r>
            <a:r>
              <a:rPr sz="2600" spc="-710" dirty="0">
                <a:latin typeface="Verdana"/>
                <a:cs typeface="Verdana"/>
              </a:rPr>
              <a:t> </a:t>
            </a:r>
            <a:r>
              <a:rPr sz="2600" spc="-150" dirty="0">
                <a:latin typeface="Verdana"/>
                <a:cs typeface="Verdana"/>
              </a:rPr>
              <a:t>untuk </a:t>
            </a:r>
            <a:r>
              <a:rPr sz="2600" spc="-125" dirty="0">
                <a:latin typeface="Verdana"/>
                <a:cs typeface="Verdana"/>
              </a:rPr>
              <a:t>memastikan terpenuhi </a:t>
            </a:r>
            <a:r>
              <a:rPr sz="2600" spc="-105" dirty="0">
                <a:latin typeface="Verdana"/>
                <a:cs typeface="Verdana"/>
              </a:rPr>
              <a:t>hak-hak </a:t>
            </a:r>
            <a:r>
              <a:rPr sz="2600" spc="-60" dirty="0">
                <a:latin typeface="Verdana"/>
                <a:cs typeface="Verdana"/>
              </a:rPr>
              <a:t>dasar  </a:t>
            </a:r>
            <a:r>
              <a:rPr sz="2600" spc="-120" dirty="0">
                <a:latin typeface="Verdana"/>
                <a:cs typeface="Verdana"/>
              </a:rPr>
              <a:t>perempuan </a:t>
            </a:r>
            <a:r>
              <a:rPr sz="2600" spc="-65" dirty="0">
                <a:latin typeface="Verdana"/>
                <a:cs typeface="Verdana"/>
              </a:rPr>
              <a:t>dan </a:t>
            </a:r>
            <a:r>
              <a:rPr sz="2600" spc="-85" dirty="0">
                <a:latin typeface="Verdana"/>
                <a:cs typeface="Verdana"/>
              </a:rPr>
              <a:t>anak </a:t>
            </a:r>
            <a:r>
              <a:rPr sz="2600" spc="-95" dirty="0">
                <a:latin typeface="Verdana"/>
                <a:cs typeface="Verdana"/>
              </a:rPr>
              <a:t>selama </a:t>
            </a:r>
            <a:r>
              <a:rPr sz="2600" spc="-80" dirty="0">
                <a:latin typeface="Verdana"/>
                <a:cs typeface="Verdana"/>
              </a:rPr>
              <a:t>masa </a:t>
            </a:r>
            <a:r>
              <a:rPr sz="2600" spc="-95" dirty="0">
                <a:latin typeface="Verdana"/>
                <a:cs typeface="Verdana"/>
              </a:rPr>
              <a:t>darurat  </a:t>
            </a:r>
            <a:r>
              <a:rPr sz="2600" spc="-105" dirty="0">
                <a:latin typeface="Verdana"/>
                <a:cs typeface="Verdana"/>
              </a:rPr>
              <a:t>pandemi</a:t>
            </a:r>
            <a:r>
              <a:rPr sz="2600" spc="-245" dirty="0">
                <a:latin typeface="Verdana"/>
                <a:cs typeface="Verdana"/>
              </a:rPr>
              <a:t> </a:t>
            </a:r>
            <a:r>
              <a:rPr sz="2600" spc="-130" dirty="0">
                <a:latin typeface="Verdana"/>
                <a:cs typeface="Verdana"/>
              </a:rPr>
              <a:t>COVID-19.</a:t>
            </a:r>
            <a:endParaRPr sz="2600">
              <a:latin typeface="Verdana"/>
              <a:cs typeface="Verdana"/>
            </a:endParaRPr>
          </a:p>
        </p:txBody>
      </p:sp>
      <p:grpSp>
        <p:nvGrpSpPr>
          <p:cNvPr id="4" name="object 4"/>
          <p:cNvGrpSpPr/>
          <p:nvPr/>
        </p:nvGrpSpPr>
        <p:grpSpPr>
          <a:xfrm>
            <a:off x="9988197" y="185618"/>
            <a:ext cx="7962265" cy="5325110"/>
            <a:chOff x="9988197" y="185618"/>
            <a:chExt cx="7962265" cy="5325110"/>
          </a:xfrm>
        </p:grpSpPr>
        <p:sp>
          <p:nvSpPr>
            <p:cNvPr id="5" name="object 5"/>
            <p:cNvSpPr/>
            <p:nvPr/>
          </p:nvSpPr>
          <p:spPr>
            <a:xfrm>
              <a:off x="9988197" y="959851"/>
              <a:ext cx="7179988" cy="455033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940491" y="377720"/>
              <a:ext cx="2009774" cy="78104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386742" y="185618"/>
              <a:ext cx="1409699" cy="847723"/>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a:spLocks noGrp="1"/>
          </p:cNvSpPr>
          <p:nvPr>
            <p:ph type="title"/>
          </p:nvPr>
        </p:nvSpPr>
        <p:spPr>
          <a:xfrm>
            <a:off x="1016000" y="863323"/>
            <a:ext cx="4206240" cy="1856739"/>
          </a:xfrm>
          <a:prstGeom prst="rect">
            <a:avLst/>
          </a:prstGeom>
        </p:spPr>
        <p:txBody>
          <a:bodyPr vert="horz" wrap="square" lIns="0" tIns="233679" rIns="0" bIns="0" rtlCol="0">
            <a:spAutoFit/>
          </a:bodyPr>
          <a:lstStyle/>
          <a:p>
            <a:pPr marL="12700" marR="5080">
              <a:lnSpc>
                <a:spcPct val="78800"/>
              </a:lnSpc>
              <a:spcBef>
                <a:spcPts val="1839"/>
              </a:spcBef>
            </a:pPr>
            <a:r>
              <a:rPr sz="6700" spc="-270" dirty="0">
                <a:solidFill>
                  <a:srgbClr val="B9615B"/>
                </a:solidFill>
              </a:rPr>
              <a:t>Tujuan  </a:t>
            </a:r>
            <a:r>
              <a:rPr sz="6700" spc="-505" dirty="0">
                <a:solidFill>
                  <a:srgbClr val="B9615B"/>
                </a:solidFill>
              </a:rPr>
              <a:t>B</a:t>
            </a:r>
            <a:r>
              <a:rPr sz="6700" spc="-275" dirty="0">
                <a:solidFill>
                  <a:srgbClr val="B9615B"/>
                </a:solidFill>
              </a:rPr>
              <a:t>E</a:t>
            </a:r>
            <a:r>
              <a:rPr sz="6700" spc="-250" dirty="0">
                <a:solidFill>
                  <a:srgbClr val="B9615B"/>
                </a:solidFill>
              </a:rPr>
              <a:t>R</a:t>
            </a:r>
            <a:r>
              <a:rPr sz="6700" spc="-590" dirty="0">
                <a:solidFill>
                  <a:srgbClr val="B9615B"/>
                </a:solidFill>
              </a:rPr>
              <a:t>J</a:t>
            </a:r>
            <a:r>
              <a:rPr sz="6700" spc="-75" dirty="0">
                <a:solidFill>
                  <a:srgbClr val="B9615B"/>
                </a:solidFill>
              </a:rPr>
              <a:t>A</a:t>
            </a:r>
            <a:r>
              <a:rPr sz="6700" spc="-250" dirty="0">
                <a:solidFill>
                  <a:srgbClr val="B9615B"/>
                </a:solidFill>
              </a:rPr>
              <a:t>R</a:t>
            </a:r>
            <a:r>
              <a:rPr sz="6700" spc="-75" dirty="0">
                <a:solidFill>
                  <a:srgbClr val="B9615B"/>
                </a:solidFill>
              </a:rPr>
              <a:t>A</a:t>
            </a:r>
            <a:r>
              <a:rPr sz="6700" spc="-100" dirty="0">
                <a:solidFill>
                  <a:srgbClr val="B9615B"/>
                </a:solidFill>
              </a:rPr>
              <a:t>K</a:t>
            </a:r>
            <a:endParaRPr sz="6700"/>
          </a:p>
        </p:txBody>
      </p:sp>
      <p:sp>
        <p:nvSpPr>
          <p:cNvPr id="9" name="object 9"/>
          <p:cNvSpPr txBox="1"/>
          <p:nvPr/>
        </p:nvSpPr>
        <p:spPr>
          <a:xfrm>
            <a:off x="1016000" y="3143914"/>
            <a:ext cx="6807834" cy="3845560"/>
          </a:xfrm>
          <a:prstGeom prst="rect">
            <a:avLst/>
          </a:prstGeom>
        </p:spPr>
        <p:txBody>
          <a:bodyPr vert="horz" wrap="square" lIns="0" tIns="12700" rIns="0" bIns="0" rtlCol="0">
            <a:spAutoFit/>
          </a:bodyPr>
          <a:lstStyle/>
          <a:p>
            <a:pPr marL="12700" marR="5080">
              <a:lnSpc>
                <a:spcPct val="109900"/>
              </a:lnSpc>
              <a:spcBef>
                <a:spcPts val="100"/>
              </a:spcBef>
            </a:pPr>
            <a:r>
              <a:rPr sz="3800" spc="-210" dirty="0">
                <a:latin typeface="Verdana"/>
                <a:cs typeface="Verdana"/>
              </a:rPr>
              <a:t>Membangun </a:t>
            </a:r>
            <a:r>
              <a:rPr sz="3800" spc="-120" dirty="0">
                <a:latin typeface="Verdana"/>
                <a:cs typeface="Verdana"/>
              </a:rPr>
              <a:t>platform  </a:t>
            </a:r>
            <a:r>
              <a:rPr sz="3800" spc="-150" dirty="0">
                <a:latin typeface="Verdana"/>
                <a:cs typeface="Verdana"/>
              </a:rPr>
              <a:t>komunikasi </a:t>
            </a:r>
            <a:r>
              <a:rPr sz="3800" spc="-145" dirty="0">
                <a:latin typeface="Verdana"/>
                <a:cs typeface="Verdana"/>
              </a:rPr>
              <a:t>untuk</a:t>
            </a:r>
            <a:r>
              <a:rPr sz="3800" spc="-560" dirty="0">
                <a:latin typeface="Verdana"/>
                <a:cs typeface="Verdana"/>
              </a:rPr>
              <a:t> </a:t>
            </a:r>
            <a:r>
              <a:rPr sz="3800" spc="-245" dirty="0">
                <a:latin typeface="Verdana"/>
                <a:cs typeface="Verdana"/>
              </a:rPr>
              <a:t>memastikan  </a:t>
            </a:r>
            <a:r>
              <a:rPr sz="3800" spc="-95" dirty="0">
                <a:latin typeface="Verdana"/>
                <a:cs typeface="Verdana"/>
              </a:rPr>
              <a:t>kondisi </a:t>
            </a:r>
            <a:r>
              <a:rPr sz="3800" spc="-260" dirty="0">
                <a:latin typeface="Verdana"/>
                <a:cs typeface="Verdana"/>
              </a:rPr>
              <a:t>perempuan, </a:t>
            </a:r>
            <a:r>
              <a:rPr sz="3800" spc="-250" dirty="0">
                <a:latin typeface="Verdana"/>
                <a:cs typeface="Verdana"/>
              </a:rPr>
              <a:t>anak </a:t>
            </a:r>
            <a:r>
              <a:rPr sz="3800" spc="-254" dirty="0">
                <a:latin typeface="Verdana"/>
                <a:cs typeface="Verdana"/>
              </a:rPr>
              <a:t>dan  </a:t>
            </a:r>
            <a:r>
              <a:rPr sz="3800" spc="-190" dirty="0">
                <a:latin typeface="Verdana"/>
                <a:cs typeface="Verdana"/>
              </a:rPr>
              <a:t>keluarga </a:t>
            </a:r>
            <a:r>
              <a:rPr sz="3800" spc="-330" dirty="0">
                <a:latin typeface="Verdana"/>
                <a:cs typeface="Verdana"/>
              </a:rPr>
              <a:t>aman </a:t>
            </a:r>
            <a:r>
              <a:rPr sz="3800" spc="-125" dirty="0">
                <a:latin typeface="Verdana"/>
                <a:cs typeface="Verdana"/>
              </a:rPr>
              <a:t>dari </a:t>
            </a:r>
            <a:r>
              <a:rPr sz="3800" spc="-270" dirty="0">
                <a:latin typeface="Verdana"/>
                <a:cs typeface="Verdana"/>
              </a:rPr>
              <a:t>bahaya  </a:t>
            </a:r>
            <a:r>
              <a:rPr sz="3800" spc="-240" dirty="0">
                <a:latin typeface="Verdana"/>
                <a:cs typeface="Verdana"/>
              </a:rPr>
              <a:t>paparan </a:t>
            </a:r>
            <a:r>
              <a:rPr sz="3800" spc="-130" dirty="0">
                <a:latin typeface="Verdana"/>
                <a:cs typeface="Verdana"/>
              </a:rPr>
              <a:t>COVID-19 </a:t>
            </a:r>
            <a:r>
              <a:rPr sz="3800" spc="-45" dirty="0">
                <a:latin typeface="Verdana"/>
                <a:cs typeface="Verdana"/>
              </a:rPr>
              <a:t>di </a:t>
            </a:r>
            <a:r>
              <a:rPr sz="3800" spc="-145" dirty="0">
                <a:latin typeface="Verdana"/>
                <a:cs typeface="Verdana"/>
              </a:rPr>
              <a:t>seluruh  </a:t>
            </a:r>
            <a:r>
              <a:rPr sz="3800" spc="-220" dirty="0">
                <a:latin typeface="Verdana"/>
                <a:cs typeface="Verdana"/>
              </a:rPr>
              <a:t>Indonesia.</a:t>
            </a:r>
            <a:endParaRPr sz="3800">
              <a:latin typeface="Verdana"/>
              <a:cs typeface="Verdana"/>
            </a:endParaRPr>
          </a:p>
        </p:txBody>
      </p:sp>
      <p:grpSp>
        <p:nvGrpSpPr>
          <p:cNvPr id="10" name="object 10"/>
          <p:cNvGrpSpPr/>
          <p:nvPr/>
        </p:nvGrpSpPr>
        <p:grpSpPr>
          <a:xfrm>
            <a:off x="0" y="9027032"/>
            <a:ext cx="18288000" cy="1260475"/>
            <a:chOff x="0" y="9027032"/>
            <a:chExt cx="18288000" cy="1260475"/>
          </a:xfrm>
        </p:grpSpPr>
        <p:sp>
          <p:nvSpPr>
            <p:cNvPr id="11" name="object 11"/>
            <p:cNvSpPr/>
            <p:nvPr/>
          </p:nvSpPr>
          <p:spPr>
            <a:xfrm>
              <a:off x="0" y="9720280"/>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12" name="object 12"/>
            <p:cNvSpPr/>
            <p:nvPr/>
          </p:nvSpPr>
          <p:spPr>
            <a:xfrm>
              <a:off x="2555870" y="9027032"/>
              <a:ext cx="13173089" cy="1259951"/>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4975" y="1123949"/>
            <a:ext cx="16411589" cy="8505809"/>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9027032"/>
            <a:ext cx="18288000" cy="1260475"/>
            <a:chOff x="0" y="9027032"/>
            <a:chExt cx="18288000" cy="1260475"/>
          </a:xfrm>
        </p:grpSpPr>
        <p:sp>
          <p:nvSpPr>
            <p:cNvPr id="4" name="object 4"/>
            <p:cNvSpPr/>
            <p:nvPr/>
          </p:nvSpPr>
          <p:spPr>
            <a:xfrm>
              <a:off x="0" y="9720280"/>
              <a:ext cx="18288000" cy="567055"/>
            </a:xfrm>
            <a:custGeom>
              <a:avLst/>
              <a:gdLst/>
              <a:ahLst/>
              <a:cxnLst/>
              <a:rect l="l" t="t" r="r" b="b"/>
              <a:pathLst>
                <a:path w="18288000" h="567054">
                  <a:moveTo>
                    <a:pt x="18288000" y="566719"/>
                  </a:moveTo>
                  <a:lnTo>
                    <a:pt x="0" y="566719"/>
                  </a:lnTo>
                  <a:lnTo>
                    <a:pt x="0" y="9213"/>
                  </a:lnTo>
                  <a:lnTo>
                    <a:pt x="239081" y="3469"/>
                  </a:lnTo>
                  <a:lnTo>
                    <a:pt x="645312" y="0"/>
                  </a:lnTo>
                  <a:lnTo>
                    <a:pt x="18288000" y="13273"/>
                  </a:lnTo>
                  <a:lnTo>
                    <a:pt x="18288000" y="566719"/>
                  </a:lnTo>
                  <a:close/>
                </a:path>
              </a:pathLst>
            </a:custGeom>
            <a:solidFill>
              <a:srgbClr val="D9D9D9"/>
            </a:solidFill>
          </p:spPr>
          <p:txBody>
            <a:bodyPr wrap="square" lIns="0" tIns="0" rIns="0" bIns="0" rtlCol="0"/>
            <a:lstStyle/>
            <a:p>
              <a:endParaRPr/>
            </a:p>
          </p:txBody>
        </p:sp>
        <p:sp>
          <p:nvSpPr>
            <p:cNvPr id="5" name="object 5"/>
            <p:cNvSpPr/>
            <p:nvPr/>
          </p:nvSpPr>
          <p:spPr>
            <a:xfrm>
              <a:off x="2555870" y="9027032"/>
              <a:ext cx="13173089" cy="1259951"/>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15940492" y="377720"/>
            <a:ext cx="2009774" cy="78104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4386743" y="185618"/>
            <a:ext cx="1409699" cy="847723"/>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67551" y="1095995"/>
            <a:ext cx="16087739" cy="8559488"/>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9027047"/>
            <a:ext cx="18288000" cy="1260475"/>
            <a:chOff x="0" y="9027047"/>
            <a:chExt cx="18288000" cy="1260475"/>
          </a:xfrm>
        </p:grpSpPr>
        <p:sp>
          <p:nvSpPr>
            <p:cNvPr id="4" name="object 4"/>
            <p:cNvSpPr/>
            <p:nvPr/>
          </p:nvSpPr>
          <p:spPr>
            <a:xfrm>
              <a:off x="0" y="9720310"/>
              <a:ext cx="18288000" cy="567055"/>
            </a:xfrm>
            <a:custGeom>
              <a:avLst/>
              <a:gdLst/>
              <a:ahLst/>
              <a:cxnLst/>
              <a:rect l="l" t="t" r="r" b="b"/>
              <a:pathLst>
                <a:path w="18288000" h="567054">
                  <a:moveTo>
                    <a:pt x="18288000" y="566689"/>
                  </a:moveTo>
                  <a:lnTo>
                    <a:pt x="0" y="566689"/>
                  </a:lnTo>
                  <a:lnTo>
                    <a:pt x="0" y="9213"/>
                  </a:lnTo>
                  <a:lnTo>
                    <a:pt x="239081" y="3469"/>
                  </a:lnTo>
                  <a:lnTo>
                    <a:pt x="645312" y="0"/>
                  </a:lnTo>
                  <a:lnTo>
                    <a:pt x="18288000" y="13273"/>
                  </a:lnTo>
                  <a:lnTo>
                    <a:pt x="18288000" y="566689"/>
                  </a:lnTo>
                  <a:close/>
                </a:path>
              </a:pathLst>
            </a:custGeom>
            <a:solidFill>
              <a:srgbClr val="D9D9D9"/>
            </a:solidFill>
          </p:spPr>
          <p:txBody>
            <a:bodyPr wrap="square" lIns="0" tIns="0" rIns="0" bIns="0" rtlCol="0"/>
            <a:lstStyle/>
            <a:p>
              <a:endParaRPr/>
            </a:p>
          </p:txBody>
        </p:sp>
        <p:sp>
          <p:nvSpPr>
            <p:cNvPr id="5" name="object 5"/>
            <p:cNvSpPr/>
            <p:nvPr/>
          </p:nvSpPr>
          <p:spPr>
            <a:xfrm>
              <a:off x="2555870" y="9027047"/>
              <a:ext cx="13173089" cy="1259951"/>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15940492" y="377732"/>
            <a:ext cx="2009774" cy="78104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4386743" y="185624"/>
            <a:ext cx="1409699" cy="847723"/>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TotalTime>
  <Words>527</Words>
  <Application>Microsoft Office PowerPoint</Application>
  <PresentationFormat>Custom</PresentationFormat>
  <Paragraphs>91</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Calibri</vt:lpstr>
      <vt:lpstr>MathJax_SansSerif</vt:lpstr>
      <vt:lpstr>Noto Sans</vt:lpstr>
      <vt:lpstr>Trebuchet MS</vt:lpstr>
      <vt:lpstr>Verdana</vt:lpstr>
      <vt:lpstr>Office Theme</vt:lpstr>
      <vt:lpstr>Webinar membangun Resiliensi Keluarga Internalisasi nilai-nilai Transendensi dan Spiritualitas di Masa Pandemi</vt:lpstr>
      <vt:lpstr>DATA                               KASUS              COVID-19      DI DUNIA Per tanggal 20 Okt 2020</vt:lpstr>
      <vt:lpstr>DATA                               KASUS              COVID-19      DI INDONESIA Per tanggal 18 Okt 2020</vt:lpstr>
      <vt:lpstr>KELOMPOK RENTAN BERESIKO COVID-19</vt:lpstr>
      <vt:lpstr>PENCEGAHAN COVID-19</vt:lpstr>
      <vt:lpstr>10 Aksi BERJARAK</vt:lpstr>
      <vt:lpstr>Tujuan  BERJARAK</vt:lpstr>
      <vt:lpstr>PowerPoint Presentation</vt:lpstr>
      <vt:lpstr>PowerPoint Presentation</vt:lpstr>
      <vt:lpstr>Data Layanan Sehat Jiwa (SEJIWA)  Kemen PPPA</vt:lpstr>
      <vt:lpstr>SALAH SATU  UPAYA PENANGANAN</vt:lpstr>
      <vt:lpstr>Tokoh Agama  dan  Organisasi  Keagamaan</vt:lpstr>
      <vt:lpstr>Sinergi dan  Kerjasama Tokoh agama tidak dapat bekerja sendiri dalam  memberikan dukungan psikososial. Tokoh agama dapat  bekerjasama dengan unit penanganan Perempuan dan  Anak yang telah terbentuk di daerah.</vt:lpstr>
      <vt:lpstr>Sinergi dan  Kerjasama</vt:lpstr>
      <vt:lpstr>Harapan Terjalinnya kerjasama atau sinergi antara Tokoh Agama dan Lembaga Keagamaan  dengan Unit PPPA dan Lembaga Masyarakat lainnya dalam pemberikan dukungan  psikososial dan terbangunnya sistem rujukan bagi Tokoh Agama dan Lembaga  Keagamaan.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membangun Resiliensi Keluarga Internalisasi nilai-nilai Transendensi dan Spiritualitas di Masa Pandemi</dc:title>
  <dc:creator>Agustina Erni</dc:creator>
  <cp:lastModifiedBy>GOENs inDRA</cp:lastModifiedBy>
  <cp:revision>5</cp:revision>
  <dcterms:created xsi:type="dcterms:W3CDTF">2020-08-29T14:17:51Z</dcterms:created>
  <dcterms:modified xsi:type="dcterms:W3CDTF">2020-10-21T03:56:55Z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2020-08-29T00:00:00Z</vt:filetime>
  </property>
</Properties>
</file>